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2596" r:id="rId2"/>
    <p:sldId id="2540" r:id="rId3"/>
    <p:sldId id="2565" r:id="rId4"/>
    <p:sldId id="2567" r:id="rId5"/>
    <p:sldId id="2560" r:id="rId6"/>
    <p:sldId id="2584" r:id="rId7"/>
    <p:sldId id="2555" r:id="rId8"/>
    <p:sldId id="2571" r:id="rId9"/>
    <p:sldId id="2575" r:id="rId10"/>
    <p:sldId id="2581" r:id="rId11"/>
  </p:sldIdLst>
  <p:sldSz cx="12192000" cy="6858000"/>
  <p:notesSz cx="6858000" cy="9144000"/>
  <p:defaultTextStyle>
    <a:defPPr rtl="0"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DAAB0"/>
    <a:srgbClr val="3B7579"/>
    <a:srgbClr val="AAD3D6"/>
    <a:srgbClr val="418287"/>
    <a:srgbClr val="DFE3E9"/>
    <a:srgbClr val="1F1F26"/>
    <a:srgbClr val="D6DBE2"/>
    <a:srgbClr val="CCD2DA"/>
    <a:srgbClr val="BBC3CD"/>
    <a:srgbClr val="D3D8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4" autoAdjust="0"/>
    <p:restoredTop sz="95280" autoAdjust="0"/>
  </p:normalViewPr>
  <p:slideViewPr>
    <p:cSldViewPr snapToGrid="0" snapToObjects="1" showGuides="1">
      <p:cViewPr varScale="1">
        <p:scale>
          <a:sx n="79" d="100"/>
          <a:sy n="79" d="100"/>
        </p:scale>
        <p:origin x="773" y="72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-4414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-5136"/>
    </p:cViewPr>
  </p:sorterViewPr>
  <p:notesViewPr>
    <p:cSldViewPr snapToGrid="0" snapToObjects="1">
      <p:cViewPr varScale="1">
        <p:scale>
          <a:sx n="88" d="100"/>
          <a:sy n="88" d="100"/>
        </p:scale>
        <p:origin x="382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92018837-64B5-4E20-83A5-89B993CB3C9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 dirty="0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99C2A4FB-A56B-4413-A08B-0E9894B98B4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B466B5B1-8550-45FB-967E-F4B291CCC461}" type="datetime1">
              <a:rPr lang="ru-RU" smtClean="0"/>
              <a:t>06.10.2022</a:t>
            </a:fld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A3977F36-950D-4655-BC4A-F80BE1DBF79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 dirty="0"/>
          </a:p>
        </p:txBody>
      </p:sp>
      <p:sp>
        <p:nvSpPr>
          <p:cNvPr id="5" name="Номер слайда 4">
            <a:extLst>
              <a:ext uri="{FF2B5EF4-FFF2-40B4-BE49-F238E27FC236}">
                <a16:creationId xmlns:a16="http://schemas.microsoft.com/office/drawing/2014/main" id="{56C246FD-229D-4B04-9855-212AD8D784A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DA8A28B-0568-4092-BB1A-13C9B073E3A0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40525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1D444D95-FCD4-4091-973E-913976785C28}" type="datetime1">
              <a:rPr lang="ru-RU" smtClean="0"/>
              <a:t>06.10.2022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ru-RU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  <a:p>
            <a:pPr lvl="1" rtl="0"/>
            <a:r>
              <a:rPr lang="ru-RU" dirty="0"/>
              <a:t>Второй уровень</a:t>
            </a:r>
          </a:p>
          <a:p>
            <a:pPr lvl="2" rtl="0"/>
            <a:r>
              <a:rPr lang="ru-RU" dirty="0"/>
              <a:t>Третий уровень</a:t>
            </a:r>
          </a:p>
          <a:p>
            <a:pPr lvl="3" rtl="0"/>
            <a:r>
              <a:rPr lang="ru-RU" dirty="0"/>
              <a:t>Четвертый уровень</a:t>
            </a:r>
          </a:p>
          <a:p>
            <a:pPr lvl="4" rtl="0"/>
            <a:r>
              <a:rPr lang="ru-RU" dirty="0"/>
              <a:t>Пятый уровень</a:t>
            </a:r>
          </a:p>
        </p:txBody>
      </p:sp>
      <p:sp>
        <p:nvSpPr>
          <p:cNvPr id="6" name="Нижний колонтитул 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 dirty="0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3CFA0038-7055-434C-B6C4-B8C69565C600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9086414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3CFA0038-7055-434C-B6C4-B8C69565C600}" type="slidenum">
              <a:rPr lang="ru-RU" smtClean="0"/>
              <a:t>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022642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3CFA0038-7055-434C-B6C4-B8C69565C600}" type="slidenum">
              <a:rPr lang="ru-RU" smtClean="0"/>
              <a:t>10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360467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3CFA0038-7055-434C-B6C4-B8C69565C600}" type="slidenum">
              <a:rPr lang="ru-RU" smtClean="0"/>
              <a:t>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380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3CFA0038-7055-434C-B6C4-B8C69565C600}" type="slidenum">
              <a:rPr lang="ru-RU" smtClean="0"/>
              <a:t>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382893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3CFA0038-7055-434C-B6C4-B8C69565C600}" type="slidenum">
              <a:rPr lang="ru-RU" smtClean="0"/>
              <a:t>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177286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3CFA0038-7055-434C-B6C4-B8C69565C600}" type="slidenum">
              <a:rPr lang="ru-RU" smtClean="0"/>
              <a:t>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618847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3CFA0038-7055-434C-B6C4-B8C69565C600}" type="slidenum">
              <a:rPr lang="ru-RU" smtClean="0"/>
              <a:t>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900364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3CFA0038-7055-434C-B6C4-B8C69565C600}" type="slidenum">
              <a:rPr lang="ru-RU" smtClean="0"/>
              <a:t>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825399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3CFA0038-7055-434C-B6C4-B8C69565C600}" type="slidenum">
              <a:rPr lang="ru-RU" smtClean="0"/>
              <a:t>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183176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3CFA0038-7055-434C-B6C4-B8C69565C600}" type="slidenum">
              <a:rPr lang="ru-RU" smtClean="0"/>
              <a:t>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299120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с изображение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Рисунок 4" title="Декоративный элемент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4288"/>
            <a:ext cx="12192000" cy="4618512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BB940F57-02B1-4B56-8BA7-24557BFCBB01}"/>
              </a:ext>
            </a:extLst>
          </p:cNvPr>
          <p:cNvSpPr/>
          <p:nvPr userDrawn="1"/>
        </p:nvSpPr>
        <p:spPr>
          <a:xfrm>
            <a:off x="0" y="4622800"/>
            <a:ext cx="12192000" cy="223091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5037721"/>
            <a:ext cx="9575801" cy="891250"/>
          </a:xfrm>
        </p:spPr>
        <p:txBody>
          <a:bodyPr rtlCol="0" anchor="t">
            <a:noAutofit/>
          </a:bodyPr>
          <a:lstStyle>
            <a:lvl1pPr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ru-RU" noProof="0" dirty="0"/>
              <a:t>ЗАГОЛОВОК СЛАЙДА</a:t>
            </a:r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6125744"/>
            <a:ext cx="9575800" cy="338549"/>
          </a:xfrm>
        </p:spPr>
        <p:txBody>
          <a:bodyPr rtlCol="0">
            <a:normAutofit/>
          </a:bodyPr>
          <a:lstStyle>
            <a:lvl1pPr marL="0" indent="0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ru-RU" noProof="0" dirty="0"/>
              <a:t>МЕСТО ДЛЯ ПОДЗАГОЛОВКА</a:t>
            </a:r>
          </a:p>
        </p:txBody>
      </p:sp>
      <p:sp>
        <p:nvSpPr>
          <p:cNvPr id="5" name="Фигура 62" title="Декоративный элемент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H="1" flipV="1">
            <a:off x="2558731" y="4366584"/>
            <a:ext cx="0" cy="316592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ru-RU" sz="1500" noProof="0" dirty="0"/>
          </a:p>
        </p:txBody>
      </p:sp>
    </p:spTree>
    <p:extLst>
      <p:ext uri="{BB962C8B-B14F-4D97-AF65-F5344CB8AC3E}">
        <p14:creationId xmlns:p14="http://schemas.microsoft.com/office/powerpoint/2010/main" val="13994676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Разделитель слайда с изображением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Рисунок 4" title="Декоративный элемент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3712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2" name="Прямоугольник 1" title="Декоративный элемент"/>
          <p:cNvSpPr/>
          <p:nvPr userDrawn="1"/>
        </p:nvSpPr>
        <p:spPr>
          <a:xfrm>
            <a:off x="4769712" y="3138616"/>
            <a:ext cx="7422288" cy="321275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0E919B9B-5D3F-4FF0-A499-8925E9560B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14413" y="4304207"/>
            <a:ext cx="6439156" cy="891250"/>
          </a:xfrm>
        </p:spPr>
        <p:txBody>
          <a:bodyPr rtlCol="0" anchor="t">
            <a:noAutofit/>
          </a:bodyPr>
          <a:lstStyle>
            <a:lvl1pPr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ru-RU" noProof="0" dirty="0"/>
              <a:t>ЗАГОЛОВОК СЛАЙДА</a:t>
            </a:r>
          </a:p>
        </p:txBody>
      </p:sp>
      <p:sp>
        <p:nvSpPr>
          <p:cNvPr id="9" name="Текст 12">
            <a:extLst>
              <a:ext uri="{FF2B5EF4-FFF2-40B4-BE49-F238E27FC236}">
                <a16:creationId xmlns:a16="http://schemas.microsoft.com/office/drawing/2014/main" id="{89A80859-BDA6-44AA-A750-4E06108B9B2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14413" y="5505120"/>
            <a:ext cx="6439155" cy="338549"/>
          </a:xfrm>
        </p:spPr>
        <p:txBody>
          <a:bodyPr rtlCol="0">
            <a:normAutofit/>
          </a:bodyPr>
          <a:lstStyle>
            <a:lvl1pPr marL="0" indent="0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ru-RU" noProof="0" dirty="0"/>
              <a:t>МЕСТО ДЛЯ ПОДЗАГОЛОВКА</a:t>
            </a:r>
          </a:p>
        </p:txBody>
      </p:sp>
      <p:sp>
        <p:nvSpPr>
          <p:cNvPr id="6" name="Фигура 62" title="Декоративный элемент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208815" y="4226947"/>
            <a:ext cx="1" cy="218880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ru-RU" sz="1500" noProof="0" dirty="0"/>
          </a:p>
        </p:txBody>
      </p:sp>
    </p:spTree>
    <p:extLst>
      <p:ext uri="{BB962C8B-B14F-4D97-AF65-F5344CB8AC3E}">
        <p14:creationId xmlns:p14="http://schemas.microsoft.com/office/powerpoint/2010/main" val="42356504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слайда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Рисунок 4" title="Декоративный элемент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3712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2" name="Прямоугольник 1" title="Декоративный элемент"/>
          <p:cNvSpPr/>
          <p:nvPr userDrawn="1"/>
        </p:nvSpPr>
        <p:spPr>
          <a:xfrm>
            <a:off x="0" y="4387695"/>
            <a:ext cx="12192000" cy="2196780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0E919B9B-5D3F-4FF0-A499-8925E9560B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0821" y="4395670"/>
            <a:ext cx="6826342" cy="2188805"/>
          </a:xfrm>
        </p:spPr>
        <p:txBody>
          <a:bodyPr rIns="457200" rtlCol="0" anchor="ctr">
            <a:noAutofit/>
          </a:bodyPr>
          <a:lstStyle>
            <a:lvl1pPr algn="r"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ru-RU" noProof="0" dirty="0"/>
              <a:t>ЗАГОЛОВОК СЛАЙДА</a:t>
            </a:r>
          </a:p>
        </p:txBody>
      </p:sp>
      <p:sp>
        <p:nvSpPr>
          <p:cNvPr id="12" name="Текст 12">
            <a:extLst>
              <a:ext uri="{FF2B5EF4-FFF2-40B4-BE49-F238E27FC236}">
                <a16:creationId xmlns:a16="http://schemas.microsoft.com/office/drawing/2014/main" id="{89A80859-BDA6-44AA-A750-4E06108B9B2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337164" y="4387695"/>
            <a:ext cx="4527458" cy="2196780"/>
          </a:xfrm>
          <a:noFill/>
        </p:spPr>
        <p:txBody>
          <a:bodyPr lIns="274320" tIns="182880" rIns="182880" bIns="182880" rtlCol="0" anchor="ctr">
            <a:normAutofit/>
          </a:bodyPr>
          <a:lstStyle>
            <a:lvl1pPr marL="0" indent="0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ru-RU" noProof="0" dirty="0"/>
              <a:t>МЕСТО ДЛЯ ПОДЗАГОЛОВКА</a:t>
            </a:r>
          </a:p>
        </p:txBody>
      </p:sp>
      <p:sp>
        <p:nvSpPr>
          <p:cNvPr id="13" name="Фигура 62" title="Декоративный элемент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flipV="1">
            <a:off x="7337163" y="4742580"/>
            <a:ext cx="1" cy="1494984"/>
          </a:xfrm>
          <a:prstGeom prst="line">
            <a:avLst/>
          </a:prstGeom>
          <a:ln w="76200">
            <a:solidFill>
              <a:schemeClr val="bg1"/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ru-RU" sz="1500" noProof="0" dirty="0"/>
          </a:p>
        </p:txBody>
      </p:sp>
    </p:spTree>
    <p:extLst>
      <p:ext uri="{BB962C8B-B14F-4D97-AF65-F5344CB8AC3E}">
        <p14:creationId xmlns:p14="http://schemas.microsoft.com/office/powerpoint/2010/main" val="9341788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Пользовательский макет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08AC775-D0E4-4AE8-B104-8AF0CC9954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6626" y="3727361"/>
            <a:ext cx="2275389" cy="1025525"/>
          </a:xfrm>
          <a:noFill/>
        </p:spPr>
        <p:txBody>
          <a:bodyPr vert="horz" lIns="0" tIns="45720" rIns="91440" bIns="0" rtlCol="0" anchor="b">
            <a:noAutofit/>
          </a:bodyPr>
          <a:lstStyle>
            <a:lvl1pPr>
              <a:defRPr lang="en-US" sz="5000" b="1">
                <a:solidFill>
                  <a:schemeClr val="tx2"/>
                </a:solidFill>
                <a:latin typeface="+mj-lt"/>
              </a:defRPr>
            </a:lvl1pPr>
          </a:lstStyle>
          <a:p>
            <a:pPr marL="0" lvl="0" rtl="0"/>
            <a:r>
              <a:rPr lang="ru-RU" noProof="0" dirty="0"/>
              <a:t>Повестка</a:t>
            </a:r>
          </a:p>
        </p:txBody>
      </p:sp>
      <p:sp>
        <p:nvSpPr>
          <p:cNvPr id="29" name="Рисунок 28" title="Декоративный элемент">
            <a:extLst>
              <a:ext uri="{FF2B5EF4-FFF2-40B4-BE49-F238E27FC236}">
                <a16:creationId xmlns:a16="http://schemas.microsoft.com/office/drawing/2014/main" id="{AA648B5A-E380-4E42-882E-71EBF6838E2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634413" y="812800"/>
            <a:ext cx="3557587" cy="5232400"/>
          </a:xfrm>
        </p:spPr>
        <p:txBody>
          <a:bodyPr rtlCol="0"/>
          <a:lstStyle/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32" name="Текст 30">
            <a:extLst>
              <a:ext uri="{FF2B5EF4-FFF2-40B4-BE49-F238E27FC236}">
                <a16:creationId xmlns:a16="http://schemas.microsoft.com/office/drawing/2014/main" id="{A0A47E85-3BCA-460F-8AB1-52D89AC152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55313" y="879710"/>
            <a:ext cx="4294206" cy="755650"/>
          </a:xfrm>
        </p:spPr>
        <p:txBody>
          <a:bodyPr rtlCol="0" anchor="ctr">
            <a:normAutofit/>
          </a:bodyPr>
          <a:lstStyle>
            <a:lvl1pPr marL="0" indent="0" rtl="0"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</p:txBody>
      </p:sp>
      <p:sp>
        <p:nvSpPr>
          <p:cNvPr id="33" name="Текст 30">
            <a:extLst>
              <a:ext uri="{FF2B5EF4-FFF2-40B4-BE49-F238E27FC236}">
                <a16:creationId xmlns:a16="http://schemas.microsoft.com/office/drawing/2014/main" id="{D357C748-EEC9-489A-BCC6-CA3A91E3F2A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55313" y="1956155"/>
            <a:ext cx="4294206" cy="755650"/>
          </a:xfrm>
        </p:spPr>
        <p:txBody>
          <a:bodyPr rtlCol="0" anchor="ctr">
            <a:normAutofit/>
          </a:bodyPr>
          <a:lstStyle>
            <a:lvl1pPr marL="0" indent="0" rtl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</p:txBody>
      </p:sp>
      <p:sp>
        <p:nvSpPr>
          <p:cNvPr id="34" name="Текст 30">
            <a:extLst>
              <a:ext uri="{FF2B5EF4-FFF2-40B4-BE49-F238E27FC236}">
                <a16:creationId xmlns:a16="http://schemas.microsoft.com/office/drawing/2014/main" id="{59136E3C-98E8-457D-ABD1-BA278DBB491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55313" y="3032600"/>
            <a:ext cx="4294206" cy="755650"/>
          </a:xfrm>
        </p:spPr>
        <p:txBody>
          <a:bodyPr rtlCol="0" anchor="ctr">
            <a:normAutofit/>
          </a:bodyPr>
          <a:lstStyle>
            <a:lvl1pPr marL="0" indent="0" rtl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</p:txBody>
      </p:sp>
      <p:sp>
        <p:nvSpPr>
          <p:cNvPr id="35" name="Текст 30">
            <a:extLst>
              <a:ext uri="{FF2B5EF4-FFF2-40B4-BE49-F238E27FC236}">
                <a16:creationId xmlns:a16="http://schemas.microsoft.com/office/drawing/2014/main" id="{3F9938E0-7CFD-4C1C-88B0-388D25B8B1B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55313" y="4109045"/>
            <a:ext cx="4294206" cy="755650"/>
          </a:xfrm>
        </p:spPr>
        <p:txBody>
          <a:bodyPr rtlCol="0" anchor="ctr">
            <a:normAutofit/>
          </a:bodyPr>
          <a:lstStyle>
            <a:lvl1pPr marL="0" indent="0" rtl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</p:txBody>
      </p:sp>
      <p:sp>
        <p:nvSpPr>
          <p:cNvPr id="36" name="Текст 30">
            <a:extLst>
              <a:ext uri="{FF2B5EF4-FFF2-40B4-BE49-F238E27FC236}">
                <a16:creationId xmlns:a16="http://schemas.microsoft.com/office/drawing/2014/main" id="{D274E9A2-3272-442A-A247-A383255C45F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155313" y="5185490"/>
            <a:ext cx="4294206" cy="755650"/>
          </a:xfrm>
        </p:spPr>
        <p:txBody>
          <a:bodyPr rtlCol="0" anchor="ctr">
            <a:normAutofit/>
          </a:bodyPr>
          <a:lstStyle>
            <a:lvl1pPr marL="0" indent="0" rtl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</p:txBody>
      </p:sp>
      <p:sp>
        <p:nvSpPr>
          <p:cNvPr id="42" name="Фигура 62" title="Декоративный элемент">
            <a:extLst>
              <a:ext uri="{FF2B5EF4-FFF2-40B4-BE49-F238E27FC236}">
                <a16:creationId xmlns:a16="http://schemas.microsoft.com/office/drawing/2014/main" id="{2683CBB0-468F-4DD2-853B-FBFFA91B662E}"/>
              </a:ext>
            </a:extLst>
          </p:cNvPr>
          <p:cNvSpPr/>
          <p:nvPr userDrawn="1"/>
        </p:nvSpPr>
        <p:spPr>
          <a:xfrm rot="16200000" flipV="1">
            <a:off x="2092379" y="3640133"/>
            <a:ext cx="0" cy="2449124"/>
          </a:xfrm>
          <a:prstGeom prst="line">
            <a:avLst/>
          </a:prstGeom>
          <a:ln w="76200">
            <a:solidFill>
              <a:schemeClr val="accent1">
                <a:alpha val="97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ru-RU" sz="1500" noProof="0" dirty="0"/>
          </a:p>
        </p:txBody>
      </p:sp>
    </p:spTree>
    <p:extLst>
      <p:ext uri="{BB962C8B-B14F-4D97-AF65-F5344CB8AC3E}">
        <p14:creationId xmlns:p14="http://schemas.microsoft.com/office/powerpoint/2010/main" val="12260604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Пользовательский макет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Рисунок 28" title="Декоративный элемент">
            <a:extLst>
              <a:ext uri="{FF2B5EF4-FFF2-40B4-BE49-F238E27FC236}">
                <a16:creationId xmlns:a16="http://schemas.microsoft.com/office/drawing/2014/main" id="{AA648B5A-E380-4E42-882E-71EBF6838E2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61244" y="2225040"/>
            <a:ext cx="4536079" cy="4632960"/>
          </a:xfrm>
        </p:spPr>
        <p:txBody>
          <a:bodyPr rtlCol="0"/>
          <a:lstStyle/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32" name="Текст 30">
            <a:extLst>
              <a:ext uri="{FF2B5EF4-FFF2-40B4-BE49-F238E27FC236}">
                <a16:creationId xmlns:a16="http://schemas.microsoft.com/office/drawing/2014/main" id="{A0A47E85-3BCA-460F-8AB1-52D89AC152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21031" y="2055335"/>
            <a:ext cx="4294206" cy="755650"/>
          </a:xfrm>
        </p:spPr>
        <p:txBody>
          <a:bodyPr rtlCol="0" anchor="ctr">
            <a:normAutofit/>
          </a:bodyPr>
          <a:lstStyle>
            <a:lvl1pPr marL="0" indent="0" rtl="0"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</p:txBody>
      </p:sp>
      <p:sp>
        <p:nvSpPr>
          <p:cNvPr id="33" name="Текст 30">
            <a:extLst>
              <a:ext uri="{FF2B5EF4-FFF2-40B4-BE49-F238E27FC236}">
                <a16:creationId xmlns:a16="http://schemas.microsoft.com/office/drawing/2014/main" id="{D357C748-EEC9-489A-BCC6-CA3A91E3F2A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21031" y="2782449"/>
            <a:ext cx="4294206" cy="755650"/>
          </a:xfrm>
        </p:spPr>
        <p:txBody>
          <a:bodyPr rtlCol="0" anchor="ctr">
            <a:normAutofit/>
          </a:bodyPr>
          <a:lstStyle>
            <a:lvl1pPr marL="0" indent="0" rtl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</p:txBody>
      </p:sp>
      <p:sp>
        <p:nvSpPr>
          <p:cNvPr id="34" name="Текст 30">
            <a:extLst>
              <a:ext uri="{FF2B5EF4-FFF2-40B4-BE49-F238E27FC236}">
                <a16:creationId xmlns:a16="http://schemas.microsoft.com/office/drawing/2014/main" id="{59136E3C-98E8-457D-ABD1-BA278DBB491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21031" y="4352427"/>
            <a:ext cx="4294206" cy="755650"/>
          </a:xfrm>
        </p:spPr>
        <p:txBody>
          <a:bodyPr rtlCol="0" anchor="ctr">
            <a:normAutofit/>
          </a:bodyPr>
          <a:lstStyle>
            <a:lvl1pPr marL="0" indent="0" rtl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</p:txBody>
      </p:sp>
      <p:sp>
        <p:nvSpPr>
          <p:cNvPr id="35" name="Текст 30">
            <a:extLst>
              <a:ext uri="{FF2B5EF4-FFF2-40B4-BE49-F238E27FC236}">
                <a16:creationId xmlns:a16="http://schemas.microsoft.com/office/drawing/2014/main" id="{3F9938E0-7CFD-4C1C-88B0-388D25B8B1B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21031" y="3567438"/>
            <a:ext cx="4294206" cy="755650"/>
          </a:xfrm>
        </p:spPr>
        <p:txBody>
          <a:bodyPr rtlCol="0" anchor="ctr">
            <a:normAutofit/>
          </a:bodyPr>
          <a:lstStyle>
            <a:lvl1pPr marL="0" indent="0" rtl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</p:txBody>
      </p:sp>
      <p:sp>
        <p:nvSpPr>
          <p:cNvPr id="36" name="Текст 30">
            <a:extLst>
              <a:ext uri="{FF2B5EF4-FFF2-40B4-BE49-F238E27FC236}">
                <a16:creationId xmlns:a16="http://schemas.microsoft.com/office/drawing/2014/main" id="{D274E9A2-3272-442A-A247-A383255C45F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21031" y="5137415"/>
            <a:ext cx="4294206" cy="755650"/>
          </a:xfrm>
        </p:spPr>
        <p:txBody>
          <a:bodyPr rtlCol="0" anchor="ctr">
            <a:normAutofit/>
          </a:bodyPr>
          <a:lstStyle>
            <a:lvl1pPr marL="0" indent="0" rtl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</p:txBody>
      </p:sp>
      <p:sp>
        <p:nvSpPr>
          <p:cNvPr id="3" name="Прямоугольник 2" title="Декоративный элемент">
            <a:extLst>
              <a:ext uri="{FF2B5EF4-FFF2-40B4-BE49-F238E27FC236}">
                <a16:creationId xmlns:a16="http://schemas.microsoft.com/office/drawing/2014/main" id="{E2F3CED5-D6C7-4A0B-B731-FDB78F4E3341}"/>
              </a:ext>
            </a:extLst>
          </p:cNvPr>
          <p:cNvSpPr/>
          <p:nvPr userDrawn="1"/>
        </p:nvSpPr>
        <p:spPr>
          <a:xfrm>
            <a:off x="353385" y="0"/>
            <a:ext cx="4572513" cy="205930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12" name="Фигура 62" title="Декоративный элемент">
            <a:extLst>
              <a:ext uri="{FF2B5EF4-FFF2-40B4-BE49-F238E27FC236}">
                <a16:creationId xmlns:a16="http://schemas.microsoft.com/office/drawing/2014/main" id="{2683CBB0-468F-4DD2-853B-FBFFA91B662E}"/>
              </a:ext>
            </a:extLst>
          </p:cNvPr>
          <p:cNvSpPr/>
          <p:nvPr userDrawn="1"/>
        </p:nvSpPr>
        <p:spPr>
          <a:xfrm rot="16200000" flipV="1">
            <a:off x="1560255" y="445140"/>
            <a:ext cx="0" cy="1930310"/>
          </a:xfrm>
          <a:prstGeom prst="line">
            <a:avLst/>
          </a:prstGeom>
          <a:ln w="76200">
            <a:solidFill>
              <a:schemeClr val="accent2">
                <a:lumMod val="75000"/>
                <a:lumOff val="25000"/>
                <a:alpha val="97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ru-RU" sz="1500" noProof="0" dirty="0"/>
          </a:p>
        </p:txBody>
      </p:sp>
      <p:sp>
        <p:nvSpPr>
          <p:cNvPr id="13" name="Заголовок 1">
            <a:extLst>
              <a:ext uri="{FF2B5EF4-FFF2-40B4-BE49-F238E27FC236}">
                <a16:creationId xmlns:a16="http://schemas.microsoft.com/office/drawing/2014/main" id="{408AC775-D0E4-4AE8-B104-8AF0CC9954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5100" y="192385"/>
            <a:ext cx="2275389" cy="1025525"/>
          </a:xfrm>
          <a:noFill/>
        </p:spPr>
        <p:txBody>
          <a:bodyPr vert="horz" lIns="0" tIns="45720" rIns="91440" bIns="0" rtlCol="0" anchor="b">
            <a:noAutofit/>
          </a:bodyPr>
          <a:lstStyle>
            <a:lvl1pPr>
              <a:defRPr lang="en-US" sz="5000" b="1">
                <a:solidFill>
                  <a:schemeClr val="bg1"/>
                </a:solidFill>
                <a:latin typeface="+mj-lt"/>
              </a:defRPr>
            </a:lvl1pPr>
          </a:lstStyle>
          <a:p>
            <a:pPr marL="0" lvl="0" rtl="0"/>
            <a:r>
              <a:rPr lang="ru-RU" noProof="0" dirty="0"/>
              <a:t>Повестка</a:t>
            </a:r>
          </a:p>
        </p:txBody>
      </p:sp>
    </p:spTree>
    <p:extLst>
      <p:ext uri="{BB962C8B-B14F-4D97-AF65-F5344CB8AC3E}">
        <p14:creationId xmlns:p14="http://schemas.microsoft.com/office/powerpoint/2010/main" val="25950430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Пользовательский макет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Рисунок 28" title="Декоративный элемент">
            <a:extLst>
              <a:ext uri="{FF2B5EF4-FFF2-40B4-BE49-F238E27FC236}">
                <a16:creationId xmlns:a16="http://schemas.microsoft.com/office/drawing/2014/main" id="{AA648B5A-E380-4E42-882E-71EBF6838E2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64877" y="0"/>
            <a:ext cx="5927124" cy="6858000"/>
          </a:xfrm>
        </p:spPr>
        <p:txBody>
          <a:bodyPr rtlCol="0"/>
          <a:lstStyle/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32" name="Текст 30">
            <a:extLst>
              <a:ext uri="{FF2B5EF4-FFF2-40B4-BE49-F238E27FC236}">
                <a16:creationId xmlns:a16="http://schemas.microsoft.com/office/drawing/2014/main" id="{A0A47E85-3BCA-460F-8AB1-52D89AC152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1529" y="2348736"/>
            <a:ext cx="4294206" cy="755650"/>
          </a:xfrm>
        </p:spPr>
        <p:txBody>
          <a:bodyPr rtlCol="0" anchor="ctr">
            <a:normAutofit/>
          </a:bodyPr>
          <a:lstStyle>
            <a:lvl1pPr marL="0" indent="0" rtl="0"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</p:txBody>
      </p:sp>
      <p:sp>
        <p:nvSpPr>
          <p:cNvPr id="33" name="Текст 30">
            <a:extLst>
              <a:ext uri="{FF2B5EF4-FFF2-40B4-BE49-F238E27FC236}">
                <a16:creationId xmlns:a16="http://schemas.microsoft.com/office/drawing/2014/main" id="{D357C748-EEC9-489A-BCC6-CA3A91E3F2A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1529" y="3075850"/>
            <a:ext cx="4294206" cy="755650"/>
          </a:xfrm>
        </p:spPr>
        <p:txBody>
          <a:bodyPr rtlCol="0" anchor="ctr">
            <a:normAutofit/>
          </a:bodyPr>
          <a:lstStyle>
            <a:lvl1pPr marL="0" indent="0" rtl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</p:txBody>
      </p:sp>
      <p:sp>
        <p:nvSpPr>
          <p:cNvPr id="34" name="Текст 30">
            <a:extLst>
              <a:ext uri="{FF2B5EF4-FFF2-40B4-BE49-F238E27FC236}">
                <a16:creationId xmlns:a16="http://schemas.microsoft.com/office/drawing/2014/main" id="{59136E3C-98E8-457D-ABD1-BA278DBB491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71529" y="4645828"/>
            <a:ext cx="4294206" cy="755650"/>
          </a:xfrm>
        </p:spPr>
        <p:txBody>
          <a:bodyPr rtlCol="0" anchor="ctr">
            <a:normAutofit/>
          </a:bodyPr>
          <a:lstStyle>
            <a:lvl1pPr marL="0" indent="0" rtl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</p:txBody>
      </p:sp>
      <p:sp>
        <p:nvSpPr>
          <p:cNvPr id="35" name="Текст 30">
            <a:extLst>
              <a:ext uri="{FF2B5EF4-FFF2-40B4-BE49-F238E27FC236}">
                <a16:creationId xmlns:a16="http://schemas.microsoft.com/office/drawing/2014/main" id="{3F9938E0-7CFD-4C1C-88B0-388D25B8B1B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1529" y="3860839"/>
            <a:ext cx="4294206" cy="755650"/>
          </a:xfrm>
        </p:spPr>
        <p:txBody>
          <a:bodyPr rtlCol="0" anchor="ctr">
            <a:normAutofit/>
          </a:bodyPr>
          <a:lstStyle>
            <a:lvl1pPr marL="0" indent="0" rtl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</p:txBody>
      </p:sp>
      <p:sp>
        <p:nvSpPr>
          <p:cNvPr id="36" name="Текст 30">
            <a:extLst>
              <a:ext uri="{FF2B5EF4-FFF2-40B4-BE49-F238E27FC236}">
                <a16:creationId xmlns:a16="http://schemas.microsoft.com/office/drawing/2014/main" id="{D274E9A2-3272-442A-A247-A383255C45F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1529" y="5430816"/>
            <a:ext cx="4294206" cy="755650"/>
          </a:xfrm>
        </p:spPr>
        <p:txBody>
          <a:bodyPr rtlCol="0" anchor="ctr">
            <a:normAutofit/>
          </a:bodyPr>
          <a:lstStyle>
            <a:lvl1pPr marL="0" indent="0" rtl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</p:txBody>
      </p:sp>
      <p:sp>
        <p:nvSpPr>
          <p:cNvPr id="3" name="Прямоугольник 2" title="Декоративный элемент">
            <a:extLst>
              <a:ext uri="{FF2B5EF4-FFF2-40B4-BE49-F238E27FC236}">
                <a16:creationId xmlns:a16="http://schemas.microsoft.com/office/drawing/2014/main" id="{E2F3CED5-D6C7-4A0B-B731-FDB78F4E3341}"/>
              </a:ext>
            </a:extLst>
          </p:cNvPr>
          <p:cNvSpPr/>
          <p:nvPr userDrawn="1"/>
        </p:nvSpPr>
        <p:spPr>
          <a:xfrm>
            <a:off x="353385" y="0"/>
            <a:ext cx="4572513" cy="205930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12" name="Фигура 62" title="Декоративный элемент">
            <a:extLst>
              <a:ext uri="{FF2B5EF4-FFF2-40B4-BE49-F238E27FC236}">
                <a16:creationId xmlns:a16="http://schemas.microsoft.com/office/drawing/2014/main" id="{2683CBB0-468F-4DD2-853B-FBFFA91B662E}"/>
              </a:ext>
            </a:extLst>
          </p:cNvPr>
          <p:cNvSpPr/>
          <p:nvPr userDrawn="1"/>
        </p:nvSpPr>
        <p:spPr>
          <a:xfrm rot="16200000" flipV="1">
            <a:off x="1560255" y="445140"/>
            <a:ext cx="0" cy="1930310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  <a:alpha val="97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ru-RU" sz="1500" noProof="0" dirty="0"/>
          </a:p>
        </p:txBody>
      </p:sp>
      <p:sp>
        <p:nvSpPr>
          <p:cNvPr id="13" name="Заголовок 1">
            <a:extLst>
              <a:ext uri="{FF2B5EF4-FFF2-40B4-BE49-F238E27FC236}">
                <a16:creationId xmlns:a16="http://schemas.microsoft.com/office/drawing/2014/main" id="{408AC775-D0E4-4AE8-B104-8AF0CC9954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5100" y="192385"/>
            <a:ext cx="2275389" cy="1025525"/>
          </a:xfrm>
          <a:noFill/>
        </p:spPr>
        <p:txBody>
          <a:bodyPr vert="horz" lIns="0" tIns="45720" rIns="91440" bIns="0" rtlCol="0" anchor="b">
            <a:noAutofit/>
          </a:bodyPr>
          <a:lstStyle>
            <a:lvl1pPr>
              <a:defRPr lang="en-US" sz="5000" b="1">
                <a:solidFill>
                  <a:schemeClr val="bg1"/>
                </a:solidFill>
                <a:latin typeface="+mj-lt"/>
              </a:defRPr>
            </a:lvl1pPr>
          </a:lstStyle>
          <a:p>
            <a:pPr marL="0" lvl="0" rtl="0"/>
            <a:r>
              <a:rPr lang="ru-RU" noProof="0" dirty="0"/>
              <a:t>Повестка</a:t>
            </a:r>
          </a:p>
        </p:txBody>
      </p:sp>
    </p:spTree>
    <p:extLst>
      <p:ext uri="{BB962C8B-B14F-4D97-AF65-F5344CB8AC3E}">
        <p14:creationId xmlns:p14="http://schemas.microsoft.com/office/powerpoint/2010/main" val="25734128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Пользовательский макет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Рисунок 28" title="Декоративный элемент">
            <a:extLst>
              <a:ext uri="{FF2B5EF4-FFF2-40B4-BE49-F238E27FC236}">
                <a16:creationId xmlns:a16="http://schemas.microsoft.com/office/drawing/2014/main" id="{AA648B5A-E380-4E42-882E-71EBF6838E2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" y="0"/>
            <a:ext cx="4910666" cy="6858000"/>
          </a:xfrm>
        </p:spPr>
        <p:txBody>
          <a:bodyPr rtlCol="0"/>
          <a:lstStyle/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3" name="Прямоугольник 2" title="Декоративный элемент"/>
          <p:cNvSpPr/>
          <p:nvPr userDrawn="1"/>
        </p:nvSpPr>
        <p:spPr>
          <a:xfrm>
            <a:off x="4910667" y="0"/>
            <a:ext cx="117404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32" name="Текст 30">
            <a:extLst>
              <a:ext uri="{FF2B5EF4-FFF2-40B4-BE49-F238E27FC236}">
                <a16:creationId xmlns:a16="http://schemas.microsoft.com/office/drawing/2014/main" id="{A0A47E85-3BCA-460F-8AB1-52D89AC152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95131" y="879710"/>
            <a:ext cx="4801847" cy="755650"/>
          </a:xfrm>
        </p:spPr>
        <p:txBody>
          <a:bodyPr rtlCol="0" anchor="ctr">
            <a:normAutofit/>
          </a:bodyPr>
          <a:lstStyle>
            <a:lvl1pPr marL="0" indent="0" rtl="0"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</p:txBody>
      </p:sp>
      <p:sp>
        <p:nvSpPr>
          <p:cNvPr id="33" name="Текст 30">
            <a:extLst>
              <a:ext uri="{FF2B5EF4-FFF2-40B4-BE49-F238E27FC236}">
                <a16:creationId xmlns:a16="http://schemas.microsoft.com/office/drawing/2014/main" id="{D357C748-EEC9-489A-BCC6-CA3A91E3F2A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95131" y="1956155"/>
            <a:ext cx="4801847" cy="755650"/>
          </a:xfrm>
        </p:spPr>
        <p:txBody>
          <a:bodyPr rtlCol="0" anchor="ctr">
            <a:normAutofit/>
          </a:bodyPr>
          <a:lstStyle>
            <a:lvl1pPr marL="0" indent="0" rtl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</p:txBody>
      </p:sp>
      <p:sp>
        <p:nvSpPr>
          <p:cNvPr id="34" name="Текст 30">
            <a:extLst>
              <a:ext uri="{FF2B5EF4-FFF2-40B4-BE49-F238E27FC236}">
                <a16:creationId xmlns:a16="http://schemas.microsoft.com/office/drawing/2014/main" id="{59136E3C-98E8-457D-ABD1-BA278DBB491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95131" y="3032600"/>
            <a:ext cx="4801847" cy="755650"/>
          </a:xfrm>
        </p:spPr>
        <p:txBody>
          <a:bodyPr rtlCol="0" anchor="ctr">
            <a:normAutofit/>
          </a:bodyPr>
          <a:lstStyle>
            <a:lvl1pPr marL="0" indent="0" rtl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</p:txBody>
      </p:sp>
      <p:sp>
        <p:nvSpPr>
          <p:cNvPr id="35" name="Текст 30">
            <a:extLst>
              <a:ext uri="{FF2B5EF4-FFF2-40B4-BE49-F238E27FC236}">
                <a16:creationId xmlns:a16="http://schemas.microsoft.com/office/drawing/2014/main" id="{3F9938E0-7CFD-4C1C-88B0-388D25B8B1B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95131" y="4109045"/>
            <a:ext cx="4801847" cy="755650"/>
          </a:xfrm>
        </p:spPr>
        <p:txBody>
          <a:bodyPr rtlCol="0" anchor="ctr">
            <a:normAutofit/>
          </a:bodyPr>
          <a:lstStyle>
            <a:lvl1pPr marL="0" indent="0" rtl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</p:txBody>
      </p:sp>
      <p:sp>
        <p:nvSpPr>
          <p:cNvPr id="36" name="Текст 30">
            <a:extLst>
              <a:ext uri="{FF2B5EF4-FFF2-40B4-BE49-F238E27FC236}">
                <a16:creationId xmlns:a16="http://schemas.microsoft.com/office/drawing/2014/main" id="{D274E9A2-3272-442A-A247-A383255C45F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95131" y="5185490"/>
            <a:ext cx="4801847" cy="755650"/>
          </a:xfrm>
        </p:spPr>
        <p:txBody>
          <a:bodyPr rtlCol="0" anchor="ctr">
            <a:normAutofit/>
          </a:bodyPr>
          <a:lstStyle>
            <a:lvl1pPr marL="0" indent="0" rtl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</p:txBody>
      </p:sp>
      <p:sp>
        <p:nvSpPr>
          <p:cNvPr id="37" name="Текст 30">
            <a:extLst>
              <a:ext uri="{FF2B5EF4-FFF2-40B4-BE49-F238E27FC236}">
                <a16:creationId xmlns:a16="http://schemas.microsoft.com/office/drawing/2014/main" id="{2D435A30-7C8E-4847-B027-91CBFA15922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84074" y="879710"/>
            <a:ext cx="741082" cy="755650"/>
          </a:xfrm>
        </p:spPr>
        <p:txBody>
          <a:bodyPr rIns="0" rtlCol="0" anchor="ctr">
            <a:noAutofit/>
          </a:bodyPr>
          <a:lstStyle>
            <a:lvl1pPr marL="0" indent="0" algn="r">
              <a:buNone/>
              <a:defRPr sz="60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ru-RU" noProof="0" dirty="0"/>
              <a:t>1</a:t>
            </a:r>
          </a:p>
        </p:txBody>
      </p:sp>
      <p:sp>
        <p:nvSpPr>
          <p:cNvPr id="38" name="Текст 30">
            <a:extLst>
              <a:ext uri="{FF2B5EF4-FFF2-40B4-BE49-F238E27FC236}">
                <a16:creationId xmlns:a16="http://schemas.microsoft.com/office/drawing/2014/main" id="{819BB324-34C6-4FF7-8780-D294AC6EC5A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84074" y="1956155"/>
            <a:ext cx="741082" cy="755650"/>
          </a:xfrm>
        </p:spPr>
        <p:txBody>
          <a:bodyPr rIns="0" rtlCol="0" anchor="ctr">
            <a:noAutofit/>
          </a:bodyPr>
          <a:lstStyle>
            <a:lvl1pPr marL="0" indent="0" algn="r">
              <a:buNone/>
              <a:defRPr sz="60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ru-RU" noProof="0" dirty="0"/>
              <a:t>2</a:t>
            </a:r>
          </a:p>
        </p:txBody>
      </p:sp>
      <p:sp>
        <p:nvSpPr>
          <p:cNvPr id="39" name="Текст 30">
            <a:extLst>
              <a:ext uri="{FF2B5EF4-FFF2-40B4-BE49-F238E27FC236}">
                <a16:creationId xmlns:a16="http://schemas.microsoft.com/office/drawing/2014/main" id="{43B3C496-FB0A-4924-A341-696D17E2D9C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084074" y="3032600"/>
            <a:ext cx="741082" cy="755650"/>
          </a:xfrm>
        </p:spPr>
        <p:txBody>
          <a:bodyPr rIns="0" rtlCol="0" anchor="ctr">
            <a:noAutofit/>
          </a:bodyPr>
          <a:lstStyle>
            <a:lvl1pPr marL="0" indent="0" algn="r">
              <a:buNone/>
              <a:defRPr sz="60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ru-RU" noProof="0" dirty="0"/>
              <a:t>3</a:t>
            </a:r>
          </a:p>
        </p:txBody>
      </p:sp>
      <p:sp>
        <p:nvSpPr>
          <p:cNvPr id="40" name="Текст 30">
            <a:extLst>
              <a:ext uri="{FF2B5EF4-FFF2-40B4-BE49-F238E27FC236}">
                <a16:creationId xmlns:a16="http://schemas.microsoft.com/office/drawing/2014/main" id="{FEACD5FF-800E-4BB0-82F3-2E0AEF1215D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084074" y="4109045"/>
            <a:ext cx="741082" cy="755650"/>
          </a:xfrm>
        </p:spPr>
        <p:txBody>
          <a:bodyPr rIns="0" rtlCol="0" anchor="ctr">
            <a:noAutofit/>
          </a:bodyPr>
          <a:lstStyle>
            <a:lvl1pPr marL="0" indent="0" algn="r">
              <a:buNone/>
              <a:defRPr sz="60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ru-RU" noProof="0" dirty="0"/>
              <a:t>4</a:t>
            </a:r>
          </a:p>
        </p:txBody>
      </p:sp>
      <p:sp>
        <p:nvSpPr>
          <p:cNvPr id="41" name="Текст 30">
            <a:extLst>
              <a:ext uri="{FF2B5EF4-FFF2-40B4-BE49-F238E27FC236}">
                <a16:creationId xmlns:a16="http://schemas.microsoft.com/office/drawing/2014/main" id="{58B97284-E1BE-4DCD-9CC1-C441D1A8573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084074" y="5185490"/>
            <a:ext cx="741082" cy="755650"/>
          </a:xfrm>
        </p:spPr>
        <p:txBody>
          <a:bodyPr rIns="0" rtlCol="0" anchor="ctr">
            <a:noAutofit/>
          </a:bodyPr>
          <a:lstStyle>
            <a:lvl1pPr marL="0" indent="0" algn="r">
              <a:buNone/>
              <a:defRPr sz="60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ru-RU" noProof="0" dirty="0"/>
              <a:t>5</a:t>
            </a:r>
          </a:p>
        </p:txBody>
      </p:sp>
      <p:sp>
        <p:nvSpPr>
          <p:cNvPr id="15" name="Заголовок 1">
            <a:extLst>
              <a:ext uri="{FF2B5EF4-FFF2-40B4-BE49-F238E27FC236}">
                <a16:creationId xmlns:a16="http://schemas.microsoft.com/office/drawing/2014/main" id="{408AC775-D0E4-4AE8-B104-8AF0CC9954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6626" y="3727361"/>
            <a:ext cx="2275389" cy="1025525"/>
          </a:xfrm>
          <a:noFill/>
        </p:spPr>
        <p:txBody>
          <a:bodyPr vert="horz" lIns="0" tIns="45720" rIns="91440" bIns="0" rtlCol="0" anchor="b">
            <a:noAutofit/>
          </a:bodyPr>
          <a:lstStyle>
            <a:lvl1pPr>
              <a:defRPr lang="en-US" sz="5000" b="1">
                <a:solidFill>
                  <a:schemeClr val="tx2"/>
                </a:solidFill>
                <a:latin typeface="+mj-lt"/>
              </a:defRPr>
            </a:lvl1pPr>
          </a:lstStyle>
          <a:p>
            <a:pPr marL="0" lvl="0" rtl="0"/>
            <a:r>
              <a:rPr lang="ru-RU" noProof="0" dirty="0"/>
              <a:t>Повестка</a:t>
            </a:r>
          </a:p>
        </p:txBody>
      </p:sp>
    </p:spTree>
    <p:extLst>
      <p:ext uri="{BB962C8B-B14F-4D97-AF65-F5344CB8AC3E}">
        <p14:creationId xmlns:p14="http://schemas.microsoft.com/office/powerpoint/2010/main" val="42831458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9354" y="2596916"/>
            <a:ext cx="4385841" cy="1325563"/>
          </a:xfrm>
        </p:spPr>
        <p:txBody>
          <a:bodyPr rtlCol="0" anchor="b"/>
          <a:lstStyle>
            <a:lvl1pPr algn="l">
              <a:defRPr>
                <a:latin typeface="+mj-lt"/>
              </a:defRPr>
            </a:lvl1pPr>
          </a:lstStyle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5" name="Рисунок 4" title="Декоративный элемент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1"/>
            <a:ext cx="6096000" cy="6858000"/>
          </a:xfrm>
        </p:spPr>
        <p:txBody>
          <a:bodyPr rtlCol="0"/>
          <a:lstStyle/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233D39E2-2188-4621-B115-A912A057E8A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9353" y="4628132"/>
            <a:ext cx="4385841" cy="1325562"/>
          </a:xfrm>
        </p:spPr>
        <p:txBody>
          <a:bodyPr rtlCol="0">
            <a:noAutofit/>
          </a:bodyPr>
          <a:lstStyle>
            <a:lvl1pPr marL="0" indent="0" algn="l" rtl="0">
              <a:lnSpc>
                <a:spcPct val="100000"/>
              </a:lnSpc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</p:txBody>
      </p:sp>
      <p:sp>
        <p:nvSpPr>
          <p:cNvPr id="8" name="Текст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69353" y="4165142"/>
            <a:ext cx="4385841" cy="382749"/>
          </a:xfrm>
        </p:spPr>
        <p:txBody>
          <a:bodyPr rtlCol="0" anchor="b">
            <a:normAutofit/>
          </a:bodyPr>
          <a:lstStyle>
            <a:lvl1pPr marL="0" indent="0" algn="l" rtl="0">
              <a:buNone/>
              <a:defRPr sz="1600" b="1"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</p:txBody>
      </p:sp>
      <p:sp>
        <p:nvSpPr>
          <p:cNvPr id="6" name="Фигура 62" title="Декоративный элемент">
            <a:extLst>
              <a:ext uri="{FF2B5EF4-FFF2-40B4-BE49-F238E27FC236}">
                <a16:creationId xmlns:a16="http://schemas.microsoft.com/office/drawing/2014/main" id="{2683CBB0-468F-4DD2-853B-FBFFA91B662E}"/>
              </a:ext>
            </a:extLst>
          </p:cNvPr>
          <p:cNvSpPr/>
          <p:nvPr userDrawn="1"/>
        </p:nvSpPr>
        <p:spPr>
          <a:xfrm flipV="1">
            <a:off x="527427" y="1631760"/>
            <a:ext cx="0" cy="4321933"/>
          </a:xfrm>
          <a:prstGeom prst="line">
            <a:avLst/>
          </a:prstGeom>
          <a:ln w="76200">
            <a:solidFill>
              <a:schemeClr val="accent1">
                <a:alpha val="97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ru-RU" sz="1500" noProof="0" dirty="0"/>
          </a:p>
        </p:txBody>
      </p:sp>
      <p:sp>
        <p:nvSpPr>
          <p:cNvPr id="9" name="Рисунок 5" title="Декоративный элемент">
            <a:extLst>
              <a:ext uri="{FF2B5EF4-FFF2-40B4-BE49-F238E27FC236}">
                <a16:creationId xmlns:a16="http://schemas.microsoft.com/office/drawing/2014/main" id="{EADDC907-00BA-437D-8631-DCDAA19616A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69354" y="1631760"/>
            <a:ext cx="804759" cy="804759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txBody>
          <a:bodyPr rtlCol="0">
            <a:normAutofit/>
          </a:bodyPr>
          <a:lstStyle>
            <a:lvl1pPr>
              <a:defRPr sz="800"/>
            </a:lvl1pPr>
          </a:lstStyle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198493421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4" title="Декоративный элемент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2808079"/>
            <a:ext cx="6096000" cy="4049920"/>
          </a:xfrm>
        </p:spPr>
        <p:txBody>
          <a:bodyPr rtlCol="0"/>
          <a:lstStyle/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1465"/>
            <a:ext cx="5257801" cy="1325563"/>
          </a:xfrm>
        </p:spPr>
        <p:txBody>
          <a:bodyPr rtlCol="0" anchor="b">
            <a:normAutofit/>
          </a:bodyPr>
          <a:lstStyle>
            <a:lvl1pPr algn="r">
              <a:defRPr sz="4000">
                <a:latin typeface="+mj-lt"/>
              </a:defRPr>
            </a:lvl1pPr>
          </a:lstStyle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9" name="Текст 6">
            <a:extLst>
              <a:ext uri="{FF2B5EF4-FFF2-40B4-BE49-F238E27FC236}">
                <a16:creationId xmlns:a16="http://schemas.microsoft.com/office/drawing/2014/main" id="{92EBEB66-5E12-4FD8-AC09-10C992CA7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87825" y="2808079"/>
            <a:ext cx="4312353" cy="382749"/>
          </a:xfrm>
        </p:spPr>
        <p:txBody>
          <a:bodyPr vert="horz" lIns="0" tIns="45720" rIns="91440" bIns="45720" rtlCol="0" anchor="b">
            <a:normAutofit/>
          </a:bodyPr>
          <a:lstStyle>
            <a:lvl1pPr>
              <a:defRPr lang="en-US" sz="1600" b="1" dirty="0">
                <a:latin typeface="+mj-lt"/>
              </a:defRPr>
            </a:lvl1pPr>
          </a:lstStyle>
          <a:p>
            <a:pPr marL="0" lvl="0" indent="0" rtl="0">
              <a:buNone/>
            </a:pPr>
            <a:r>
              <a:rPr lang="ru-RU" noProof="0" dirty="0"/>
              <a:t>Заголовок слайда</a:t>
            </a:r>
          </a:p>
        </p:txBody>
      </p:sp>
      <p:sp>
        <p:nvSpPr>
          <p:cNvPr id="10" name="Текст 3">
            <a:extLst>
              <a:ext uri="{FF2B5EF4-FFF2-40B4-BE49-F238E27FC236}">
                <a16:creationId xmlns:a16="http://schemas.microsoft.com/office/drawing/2014/main" id="{37EBF543-63D2-4169-AB73-3F4BD242FA6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87825" y="3212363"/>
            <a:ext cx="4312353" cy="2962659"/>
          </a:xfrm>
        </p:spPr>
        <p:txBody>
          <a:bodyPr lIns="0" tIns="72000" rtlCol="0">
            <a:normAutofit/>
          </a:bodyPr>
          <a:lstStyle>
            <a:lvl1pPr rtl="0">
              <a:defRPr sz="1400">
                <a:latin typeface="+mn-lt"/>
              </a:defRPr>
            </a:lvl1pPr>
            <a:lvl2pPr>
              <a:defRPr sz="1200">
                <a:latin typeface="+mn-lt"/>
              </a:defRPr>
            </a:lvl2pPr>
            <a:lvl3pPr>
              <a:defRPr sz="1100">
                <a:latin typeface="+mn-lt"/>
              </a:defRPr>
            </a:lvl3pPr>
            <a:lvl4pPr>
              <a:defRPr sz="1050">
                <a:latin typeface="+mn-lt"/>
              </a:defRPr>
            </a:lvl4pPr>
            <a:lvl5pPr>
              <a:defRPr sz="1050">
                <a:latin typeface="+mn-lt"/>
              </a:defRPr>
            </a:lvl5pPr>
          </a:lstStyle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 dirty="0"/>
              <a:t>Второй уровень</a:t>
            </a:r>
          </a:p>
          <a:p>
            <a:pPr lvl="2" rtl="0"/>
            <a:r>
              <a:rPr lang="ru-RU" noProof="0" dirty="0"/>
              <a:t>Третий уровень</a:t>
            </a:r>
          </a:p>
          <a:p>
            <a:pPr lvl="3" rtl="0"/>
            <a:r>
              <a:rPr lang="ru-RU" noProof="0" dirty="0"/>
              <a:t>Четвертый уровень</a:t>
            </a:r>
          </a:p>
          <a:p>
            <a:pPr lvl="4" rtl="0"/>
            <a:r>
              <a:rPr lang="ru-RU" noProof="0" dirty="0"/>
              <a:t>Пятый уровень</a:t>
            </a:r>
          </a:p>
        </p:txBody>
      </p:sp>
      <p:sp>
        <p:nvSpPr>
          <p:cNvPr id="11" name="Фигура 62" title="Декоративный элемент">
            <a:extLst>
              <a:ext uri="{FF2B5EF4-FFF2-40B4-BE49-F238E27FC236}">
                <a16:creationId xmlns:a16="http://schemas.microsoft.com/office/drawing/2014/main" id="{2683CBB0-468F-4DD2-853B-FBFFA91B662E}"/>
              </a:ext>
            </a:extLst>
          </p:cNvPr>
          <p:cNvSpPr/>
          <p:nvPr userDrawn="1"/>
        </p:nvSpPr>
        <p:spPr>
          <a:xfrm rot="16200000" flipV="1">
            <a:off x="5130846" y="1256529"/>
            <a:ext cx="0" cy="1930310"/>
          </a:xfrm>
          <a:prstGeom prst="line">
            <a:avLst/>
          </a:prstGeom>
          <a:ln w="76200">
            <a:solidFill>
              <a:schemeClr val="accent1">
                <a:alpha val="97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ru-RU" sz="1500" noProof="0" dirty="0"/>
          </a:p>
        </p:txBody>
      </p:sp>
    </p:spTree>
    <p:extLst>
      <p:ext uri="{BB962C8B-B14F-4D97-AF65-F5344CB8AC3E}">
        <p14:creationId xmlns:p14="http://schemas.microsoft.com/office/powerpoint/2010/main" val="411441410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71E5DCEB-1CC8-4AEE-9DEC-6C62AD4FB42C}"/>
              </a:ext>
            </a:extLst>
          </p:cNvPr>
          <p:cNvSpPr/>
          <p:nvPr userDrawn="1"/>
        </p:nvSpPr>
        <p:spPr>
          <a:xfrm>
            <a:off x="0" y="3429000"/>
            <a:ext cx="6096001" cy="3429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13" name="Рисунок 4" title="Декоративный элемент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6096000" cy="3429000"/>
          </a:xfrm>
        </p:spPr>
        <p:txBody>
          <a:bodyPr rtlCol="0"/>
          <a:lstStyle/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2" name="Заголовок 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7825" y="1190909"/>
            <a:ext cx="4554008" cy="1325563"/>
          </a:xfrm>
        </p:spPr>
        <p:txBody>
          <a:bodyPr lIns="0" rtlCol="0" anchor="b">
            <a:normAutofit/>
          </a:bodyPr>
          <a:lstStyle>
            <a:lvl1pPr algn="l">
              <a:defRPr sz="4000">
                <a:latin typeface="+mj-lt"/>
              </a:defRPr>
            </a:lvl1pPr>
          </a:lstStyle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9" name="Текст 6">
            <a:extLst>
              <a:ext uri="{FF2B5EF4-FFF2-40B4-BE49-F238E27FC236}">
                <a16:creationId xmlns:a16="http://schemas.microsoft.com/office/drawing/2014/main" id="{92EBEB66-5E12-4FD8-AC09-10C992CA7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97253" y="2516138"/>
            <a:ext cx="4544580" cy="382749"/>
          </a:xfrm>
        </p:spPr>
        <p:txBody>
          <a:bodyPr vert="horz" lIns="0" tIns="45720" rIns="91440" bIns="45720" rtlCol="0" anchor="b">
            <a:normAutofit/>
          </a:bodyPr>
          <a:lstStyle>
            <a:lvl1pPr>
              <a:defRPr lang="en-US" sz="1600" b="1" dirty="0">
                <a:latin typeface="+mj-lt"/>
              </a:defRPr>
            </a:lvl1pPr>
          </a:lstStyle>
          <a:p>
            <a:pPr marL="0" lvl="0" indent="0" rtl="0">
              <a:buNone/>
            </a:pPr>
            <a:r>
              <a:rPr lang="ru-RU" noProof="0" dirty="0"/>
              <a:t>Заголовок слайда</a:t>
            </a:r>
          </a:p>
        </p:txBody>
      </p:sp>
      <p:sp>
        <p:nvSpPr>
          <p:cNvPr id="10" name="Текст 3">
            <a:extLst>
              <a:ext uri="{FF2B5EF4-FFF2-40B4-BE49-F238E27FC236}">
                <a16:creationId xmlns:a16="http://schemas.microsoft.com/office/drawing/2014/main" id="{37EBF543-63D2-4169-AB73-3F4BD242FA6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997253" y="2920422"/>
            <a:ext cx="4544580" cy="3226378"/>
          </a:xfrm>
        </p:spPr>
        <p:txBody>
          <a:bodyPr lIns="0" tIns="72000" rtlCol="0">
            <a:normAutofit/>
          </a:bodyPr>
          <a:lstStyle>
            <a:lvl1pPr>
              <a:defRPr sz="14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  <a:endParaRPr lang="ru-RU" noProof="0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9B53E20B-DD70-4AFB-9D9B-17969F880C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8199" y="3606800"/>
            <a:ext cx="4927601" cy="2540000"/>
          </a:xfrm>
        </p:spPr>
        <p:txBody>
          <a:bodyPr lIns="0" tIns="72000" rtlCol="0"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261660340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Рисунок 4" title="Декоративный элемент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3708400" cy="6853712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11" name="Прямоугольник 10" title="Декоративный элемент"/>
          <p:cNvSpPr/>
          <p:nvPr userDrawn="1"/>
        </p:nvSpPr>
        <p:spPr>
          <a:xfrm>
            <a:off x="3708400" y="0"/>
            <a:ext cx="4775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2" name="Заголовок 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2921" y="936980"/>
            <a:ext cx="3686159" cy="1466055"/>
          </a:xfrm>
        </p:spPr>
        <p:txBody>
          <a:bodyPr lIns="0" rtlCol="0" anchor="t">
            <a:normAutofit/>
          </a:bodyPr>
          <a:lstStyle>
            <a:lvl1pPr algn="l">
              <a:defRPr sz="400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8" name="Текст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52988" y="2407322"/>
            <a:ext cx="3686025" cy="382749"/>
          </a:xfrm>
        </p:spPr>
        <p:txBody>
          <a:bodyPr lIns="0" rtlCol="0" anchor="b">
            <a:norm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ru-RU" noProof="0" dirty="0"/>
              <a:t>Заголовок слайда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9B53E20B-DD70-4AFB-9D9B-17969F880C0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252921" y="2811606"/>
            <a:ext cx="3686159" cy="3044825"/>
          </a:xfrm>
        </p:spPr>
        <p:txBody>
          <a:bodyPr lIns="0" tIns="72000" rtlCol="0">
            <a:normAutofit/>
          </a:bodyPr>
          <a:lstStyle>
            <a:lvl1pPr rtl="0"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 dirty="0"/>
              <a:t>Второй уровень</a:t>
            </a:r>
          </a:p>
          <a:p>
            <a:pPr lvl="2" rtl="0"/>
            <a:r>
              <a:rPr lang="ru-RU" noProof="0" dirty="0"/>
              <a:t>Третий уровень</a:t>
            </a:r>
          </a:p>
          <a:p>
            <a:pPr lvl="3" rtl="0"/>
            <a:r>
              <a:rPr lang="ru-RU" noProof="0" dirty="0"/>
              <a:t>Четвертый уровень</a:t>
            </a:r>
          </a:p>
          <a:p>
            <a:pPr lvl="4" rtl="0"/>
            <a:r>
              <a:rPr lang="ru-RU" noProof="0" dirty="0"/>
              <a:t>Пятый уровень</a:t>
            </a:r>
          </a:p>
        </p:txBody>
      </p:sp>
      <p:sp>
        <p:nvSpPr>
          <p:cNvPr id="12" name="Рисунок 4" title="Декоративный элемент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483600" y="0"/>
            <a:ext cx="3708400" cy="6853712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31550643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Титульный слайд с изображение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Рисунок 4" title="Декоративный элемент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4288"/>
            <a:ext cx="12192000" cy="6853712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2002421"/>
            <a:ext cx="7252505" cy="891250"/>
          </a:xfrm>
        </p:spPr>
        <p:txBody>
          <a:bodyPr rtlCol="0" anchor="t">
            <a:noAutofit/>
          </a:bodyPr>
          <a:lstStyle>
            <a:lvl1pPr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ru-RU" noProof="0" dirty="0"/>
              <a:t>СПАСИБО</a:t>
            </a:r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3090444"/>
            <a:ext cx="7252504" cy="338549"/>
          </a:xfrm>
        </p:spPr>
        <p:txBody>
          <a:bodyPr rtlCol="0">
            <a:normAutofit/>
          </a:bodyPr>
          <a:lstStyle>
            <a:lvl1pPr marL="0" indent="0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ru-RU" noProof="0" dirty="0"/>
              <a:t>WWW.ИМЯСАЙТА.COM</a:t>
            </a:r>
          </a:p>
        </p:txBody>
      </p:sp>
      <p:sp>
        <p:nvSpPr>
          <p:cNvPr id="5" name="Фигура 62" title="Декоративный элемент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1918496" y="1819845"/>
            <a:ext cx="1" cy="218880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ru-RU" sz="1500" noProof="0" dirty="0"/>
          </a:p>
        </p:txBody>
      </p:sp>
    </p:spTree>
    <p:extLst>
      <p:ext uri="{BB962C8B-B14F-4D97-AF65-F5344CB8AC3E}">
        <p14:creationId xmlns:p14="http://schemas.microsoft.com/office/powerpoint/2010/main" val="360476230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11" title="Декоративный элемент">
            <a:extLst>
              <a:ext uri="{FF2B5EF4-FFF2-40B4-BE49-F238E27FC236}">
                <a16:creationId xmlns:a16="http://schemas.microsoft.com/office/drawing/2014/main" id="{60EEF041-4EFF-410A-AFB4-25A65B462B2D}"/>
              </a:ext>
            </a:extLst>
          </p:cNvPr>
          <p:cNvSpPr/>
          <p:nvPr userDrawn="1"/>
        </p:nvSpPr>
        <p:spPr>
          <a:xfrm>
            <a:off x="8181847" y="0"/>
            <a:ext cx="401015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3" name="Прямоугольник 2" title="Декоративный элемент">
            <a:extLst>
              <a:ext uri="{FF2B5EF4-FFF2-40B4-BE49-F238E27FC236}">
                <a16:creationId xmlns:a16="http://schemas.microsoft.com/office/drawing/2014/main" id="{60EEF041-4EFF-410A-AFB4-25A65B462B2D}"/>
              </a:ext>
            </a:extLst>
          </p:cNvPr>
          <p:cNvSpPr/>
          <p:nvPr userDrawn="1"/>
        </p:nvSpPr>
        <p:spPr>
          <a:xfrm>
            <a:off x="4171694" y="0"/>
            <a:ext cx="4010153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8" name="Текст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33757" y="1680547"/>
            <a:ext cx="3686025" cy="382749"/>
          </a:xfrm>
        </p:spPr>
        <p:txBody>
          <a:bodyPr lIns="0" rtlCol="0" anchor="b">
            <a:norm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ru-RU" noProof="0" dirty="0"/>
              <a:t>Заголовок слайда</a:t>
            </a:r>
          </a:p>
        </p:txBody>
      </p:sp>
      <p:sp>
        <p:nvSpPr>
          <p:cNvPr id="9" name="Текст 6">
            <a:extLst>
              <a:ext uri="{FF2B5EF4-FFF2-40B4-BE49-F238E27FC236}">
                <a16:creationId xmlns:a16="http://schemas.microsoft.com/office/drawing/2014/main" id="{92EBEB66-5E12-4FD8-AC09-10C992CA7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75228" y="1680547"/>
            <a:ext cx="3658010" cy="382749"/>
          </a:xfrm>
        </p:spPr>
        <p:txBody>
          <a:bodyPr vert="horz" lIns="0" tIns="45720" rIns="91440" bIns="45720" rtlCol="0" anchor="b">
            <a:normAutofit/>
          </a:bodyPr>
          <a:lstStyle>
            <a:lvl1pPr marL="0" indent="0">
              <a:buNone/>
              <a:defRPr lang="en-US" sz="16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marL="228600" lvl="0" indent="-228600" rtl="0"/>
            <a:r>
              <a:rPr lang="ru-RU" noProof="0" dirty="0"/>
              <a:t>Заголовок слайда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9B53E20B-DD70-4AFB-9D9B-17969F880C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33454" y="2084831"/>
            <a:ext cx="3686159" cy="3044825"/>
          </a:xfrm>
        </p:spPr>
        <p:txBody>
          <a:bodyPr lIns="0" tIns="72000" rtlCol="0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  <a:endParaRPr lang="ru-RU" noProof="0" dirty="0"/>
          </a:p>
        </p:txBody>
      </p:sp>
      <p:sp>
        <p:nvSpPr>
          <p:cNvPr id="10" name="Текст 3">
            <a:extLst>
              <a:ext uri="{FF2B5EF4-FFF2-40B4-BE49-F238E27FC236}">
                <a16:creationId xmlns:a16="http://schemas.microsoft.com/office/drawing/2014/main" id="{37EBF543-63D2-4169-AB73-3F4BD242FA6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75228" y="2084831"/>
            <a:ext cx="3658010" cy="3044825"/>
          </a:xfrm>
        </p:spPr>
        <p:txBody>
          <a:bodyPr lIns="0" tIns="72000" rtlCol="0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  <a:endParaRPr lang="ru-RU" noProof="0" dirty="0"/>
          </a:p>
        </p:txBody>
      </p: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410" y="1670007"/>
            <a:ext cx="3686159" cy="1466055"/>
          </a:xfrm>
        </p:spPr>
        <p:txBody>
          <a:bodyPr lIns="0" rtlCol="0" anchor="t">
            <a:normAutofit/>
          </a:bodyPr>
          <a:lstStyle>
            <a:lvl1pPr algn="l">
              <a:defRPr sz="4000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390449067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Рисунок 5" title="Декоративный элемент">
            <a:extLst>
              <a:ext uri="{FF2B5EF4-FFF2-40B4-BE49-F238E27FC236}">
                <a16:creationId xmlns:a16="http://schemas.microsoft.com/office/drawing/2014/main" id="{09156155-C47D-47A0-A08D-DCAC4D742D3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0" y="0"/>
            <a:ext cx="12192000" cy="3408892"/>
          </a:xfrm>
        </p:spPr>
        <p:txBody>
          <a:bodyPr rtlCol="0"/>
          <a:lstStyle/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11" name="Заголовок 1" title="Декоративный элемент">
            <a:extLst>
              <a:ext uri="{FF2B5EF4-FFF2-40B4-BE49-F238E27FC236}">
                <a16:creationId xmlns:a16="http://schemas.microsoft.com/office/drawing/2014/main" id="{FC8F08DC-8736-4BFE-8B72-8DD4184DEBE1}"/>
              </a:ext>
            </a:extLst>
          </p:cNvPr>
          <p:cNvSpPr txBox="1">
            <a:spLocks/>
          </p:cNvSpPr>
          <p:nvPr userDrawn="1"/>
        </p:nvSpPr>
        <p:spPr>
          <a:xfrm>
            <a:off x="-1" y="3408891"/>
            <a:ext cx="12203575" cy="3449109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45720" rIns="324000" bIns="45720" rtlCol="0" anchor="ctr">
            <a:norm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000" b="1" i="0" spc="-150">
                <a:solidFill>
                  <a:schemeClr val="tx2"/>
                </a:solidFill>
                <a:latin typeface="Constantia" panose="02030602050306030303" pitchFamily="18" charset="0"/>
                <a:ea typeface="+mj-ea"/>
                <a:cs typeface="Gill Sans" panose="020B0502020104020203" pitchFamily="34" charset="-79"/>
              </a:defRPr>
            </a:lvl1pPr>
          </a:lstStyle>
          <a:p>
            <a:pPr lvl="0" rtl="0"/>
            <a:endParaRPr lang="ru-RU" noProof="0" dirty="0"/>
          </a:p>
        </p:txBody>
      </p:sp>
      <p:sp>
        <p:nvSpPr>
          <p:cNvPr id="8" name="Текст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68750" y="3666354"/>
            <a:ext cx="3448800" cy="382749"/>
          </a:xfrm>
        </p:spPr>
        <p:txBody>
          <a:bodyPr lIns="0" rtlCol="0" anchor="b">
            <a:norm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ru-RU" noProof="0" dirty="0"/>
              <a:t>Заголовок слайда</a:t>
            </a:r>
          </a:p>
        </p:txBody>
      </p:sp>
      <p:sp>
        <p:nvSpPr>
          <p:cNvPr id="9" name="Текст 6">
            <a:extLst>
              <a:ext uri="{FF2B5EF4-FFF2-40B4-BE49-F238E27FC236}">
                <a16:creationId xmlns:a16="http://schemas.microsoft.com/office/drawing/2014/main" id="{92EBEB66-5E12-4FD8-AC09-10C992CA7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254055" y="3666354"/>
            <a:ext cx="3450265" cy="382749"/>
          </a:xfrm>
        </p:spPr>
        <p:txBody>
          <a:bodyPr vert="horz" lIns="0" tIns="45720" rIns="91440" bIns="45720" rtlCol="0" anchor="b">
            <a:normAutofit/>
          </a:bodyPr>
          <a:lstStyle>
            <a:lvl1pPr marL="0" indent="0">
              <a:buNone/>
              <a:defRPr lang="en-US" sz="16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marL="228600" lvl="0" indent="-228600" rtl="0"/>
            <a:r>
              <a:rPr lang="ru-RU" noProof="0" dirty="0"/>
              <a:t>Заголовок слайда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9B53E20B-DD70-4AFB-9D9B-17969F880C0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68447" y="4070639"/>
            <a:ext cx="3448800" cy="2253961"/>
          </a:xfrm>
        </p:spPr>
        <p:txBody>
          <a:bodyPr lIns="0" tIns="72000" rtlCol="0">
            <a:normAutofit/>
          </a:bodyPr>
          <a:lstStyle>
            <a:lvl1pPr rtl="0"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 dirty="0"/>
              <a:t>Второй уровень</a:t>
            </a:r>
          </a:p>
          <a:p>
            <a:pPr lvl="2" rtl="0"/>
            <a:r>
              <a:rPr lang="ru-RU" noProof="0" dirty="0"/>
              <a:t>Третий уровень</a:t>
            </a:r>
          </a:p>
          <a:p>
            <a:pPr lvl="3" rtl="0"/>
            <a:r>
              <a:rPr lang="ru-RU" noProof="0" dirty="0"/>
              <a:t>Четвертый уровень</a:t>
            </a:r>
          </a:p>
          <a:p>
            <a:pPr lvl="4" rtl="0"/>
            <a:r>
              <a:rPr lang="ru-RU" noProof="0" dirty="0"/>
              <a:t>Пятый уровень</a:t>
            </a:r>
          </a:p>
        </p:txBody>
      </p:sp>
      <p:sp>
        <p:nvSpPr>
          <p:cNvPr id="10" name="Текст 3">
            <a:extLst>
              <a:ext uri="{FF2B5EF4-FFF2-40B4-BE49-F238E27FC236}">
                <a16:creationId xmlns:a16="http://schemas.microsoft.com/office/drawing/2014/main" id="{37EBF543-63D2-4169-AB73-3F4BD242FA6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254055" y="4070639"/>
            <a:ext cx="3450265" cy="2253961"/>
          </a:xfrm>
        </p:spPr>
        <p:txBody>
          <a:bodyPr lIns="0" tIns="72000" rtlCol="0">
            <a:normAutofit/>
          </a:bodyPr>
          <a:lstStyle>
            <a:lvl1pPr rtl="0"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 dirty="0"/>
              <a:t>Второй уровень</a:t>
            </a:r>
          </a:p>
          <a:p>
            <a:pPr lvl="2" rtl="0"/>
            <a:r>
              <a:rPr lang="ru-RU" noProof="0" dirty="0"/>
              <a:t>Третий уровень</a:t>
            </a:r>
          </a:p>
          <a:p>
            <a:pPr lvl="3" rtl="0"/>
            <a:r>
              <a:rPr lang="ru-RU" noProof="0" dirty="0"/>
              <a:t>Четвертый уровень</a:t>
            </a:r>
          </a:p>
          <a:p>
            <a:pPr lvl="4" rtl="0"/>
            <a:r>
              <a:rPr lang="ru-RU" noProof="0" dirty="0"/>
              <a:t>Пятый уровень</a:t>
            </a:r>
          </a:p>
        </p:txBody>
      </p:sp>
      <p:sp>
        <p:nvSpPr>
          <p:cNvPr id="14" name="Заголовок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49104"/>
            <a:ext cx="3136900" cy="2168682"/>
          </a:xfrm>
        </p:spPr>
        <p:txBody>
          <a:bodyPr lIns="0" rtlCol="0" anchor="ctr">
            <a:normAutofit/>
          </a:bodyPr>
          <a:lstStyle>
            <a:lvl1pPr algn="l">
              <a:defRPr sz="400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100721047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Заголовок 1" title="Декоративный элемент">
            <a:extLst>
              <a:ext uri="{FF2B5EF4-FFF2-40B4-BE49-F238E27FC236}">
                <a16:creationId xmlns:a16="http://schemas.microsoft.com/office/drawing/2014/main" id="{FC8F08DC-8736-4BFE-8B72-8DD4184DEBE1}"/>
              </a:ext>
            </a:extLst>
          </p:cNvPr>
          <p:cNvSpPr txBox="1">
            <a:spLocks/>
          </p:cNvSpPr>
          <p:nvPr userDrawn="1"/>
        </p:nvSpPr>
        <p:spPr>
          <a:xfrm>
            <a:off x="-1" y="2360141"/>
            <a:ext cx="6096001" cy="4497859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45720" rIns="324000" bIns="45720" rtlCol="0" anchor="ctr">
            <a:norm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000" b="1" i="0" spc="-150">
                <a:solidFill>
                  <a:schemeClr val="tx2"/>
                </a:solidFill>
                <a:latin typeface="Constantia" panose="02030602050306030303" pitchFamily="18" charset="0"/>
                <a:ea typeface="+mj-ea"/>
                <a:cs typeface="Gill Sans" panose="020B0502020104020203" pitchFamily="34" charset="-79"/>
              </a:defRPr>
            </a:lvl1pPr>
          </a:lstStyle>
          <a:p>
            <a:pPr lvl="0" rtl="0"/>
            <a:endParaRPr lang="ru-RU" noProof="0" dirty="0"/>
          </a:p>
        </p:txBody>
      </p:sp>
      <p:sp>
        <p:nvSpPr>
          <p:cNvPr id="12" name="Заголовок 1" title="Декоративный элемент">
            <a:extLst>
              <a:ext uri="{FF2B5EF4-FFF2-40B4-BE49-F238E27FC236}">
                <a16:creationId xmlns:a16="http://schemas.microsoft.com/office/drawing/2014/main" id="{FC8F08DC-8736-4BFE-8B72-8DD4184DEBE1}"/>
              </a:ext>
            </a:extLst>
          </p:cNvPr>
          <p:cNvSpPr txBox="1">
            <a:spLocks/>
          </p:cNvSpPr>
          <p:nvPr userDrawn="1"/>
        </p:nvSpPr>
        <p:spPr>
          <a:xfrm>
            <a:off x="6095999" y="2360141"/>
            <a:ext cx="6096001" cy="449785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vert="horz" lIns="0" tIns="45720" rIns="324000" bIns="45720" rtlCol="0" anchor="ctr">
            <a:norm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000" b="1" i="0" spc="-150">
                <a:solidFill>
                  <a:schemeClr val="tx2"/>
                </a:solidFill>
                <a:latin typeface="Constantia" panose="02030602050306030303" pitchFamily="18" charset="0"/>
                <a:ea typeface="+mj-ea"/>
                <a:cs typeface="Gill Sans" panose="020B0502020104020203" pitchFamily="34" charset="-79"/>
              </a:defRPr>
            </a:lvl1pPr>
          </a:lstStyle>
          <a:p>
            <a:pPr lvl="0" rtl="0"/>
            <a:endParaRPr lang="ru-RU" noProof="0" dirty="0"/>
          </a:p>
        </p:txBody>
      </p:sp>
      <p:sp>
        <p:nvSpPr>
          <p:cNvPr id="8" name="Текст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77607" y="2962016"/>
            <a:ext cx="4340785" cy="382749"/>
          </a:xfrm>
        </p:spPr>
        <p:txBody>
          <a:bodyPr lIns="0" rtlCol="0" anchor="b">
            <a:norm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ru-RU" noProof="0" dirty="0"/>
              <a:t>Заголовок слайда</a:t>
            </a:r>
          </a:p>
        </p:txBody>
      </p:sp>
      <p:sp>
        <p:nvSpPr>
          <p:cNvPr id="9" name="Текст 6">
            <a:extLst>
              <a:ext uri="{FF2B5EF4-FFF2-40B4-BE49-F238E27FC236}">
                <a16:creationId xmlns:a16="http://schemas.microsoft.com/office/drawing/2014/main" id="{92EBEB66-5E12-4FD8-AC09-10C992CA7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72685" y="2962016"/>
            <a:ext cx="4342629" cy="382749"/>
          </a:xfrm>
        </p:spPr>
        <p:txBody>
          <a:bodyPr vert="horz" lIns="0" tIns="45720" rIns="91440" bIns="45720" rtlCol="0" anchor="b">
            <a:normAutofit/>
          </a:bodyPr>
          <a:lstStyle>
            <a:lvl1pPr marL="0" indent="0">
              <a:buNone/>
              <a:defRPr lang="en-US" sz="16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marL="228600" lvl="0" indent="-228600" rtl="0"/>
            <a:r>
              <a:rPr lang="ru-RU" noProof="0" dirty="0"/>
              <a:t>Заголовок слайда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9B53E20B-DD70-4AFB-9D9B-17969F880C0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77607" y="3366301"/>
            <a:ext cx="4340785" cy="2253961"/>
          </a:xfrm>
        </p:spPr>
        <p:txBody>
          <a:bodyPr lIns="0" tIns="72000" rtlCol="0">
            <a:normAutofit/>
          </a:bodyPr>
          <a:lstStyle>
            <a:lvl1pPr rtl="0"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 dirty="0"/>
              <a:t>Второй уровень</a:t>
            </a:r>
          </a:p>
          <a:p>
            <a:pPr lvl="2" rtl="0"/>
            <a:r>
              <a:rPr lang="ru-RU" noProof="0" dirty="0"/>
              <a:t>Третий уровень</a:t>
            </a:r>
          </a:p>
          <a:p>
            <a:pPr lvl="3" rtl="0"/>
            <a:r>
              <a:rPr lang="ru-RU" noProof="0" dirty="0"/>
              <a:t>Четвертый уровень</a:t>
            </a:r>
          </a:p>
          <a:p>
            <a:pPr lvl="4" rtl="0"/>
            <a:r>
              <a:rPr lang="ru-RU" noProof="0" dirty="0"/>
              <a:t>Пятый уровень</a:t>
            </a:r>
          </a:p>
        </p:txBody>
      </p:sp>
      <p:sp>
        <p:nvSpPr>
          <p:cNvPr id="10" name="Текст 3">
            <a:extLst>
              <a:ext uri="{FF2B5EF4-FFF2-40B4-BE49-F238E27FC236}">
                <a16:creationId xmlns:a16="http://schemas.microsoft.com/office/drawing/2014/main" id="{37EBF543-63D2-4169-AB73-3F4BD242FA6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72685" y="3366301"/>
            <a:ext cx="4342629" cy="2253961"/>
          </a:xfrm>
        </p:spPr>
        <p:txBody>
          <a:bodyPr lIns="0" tIns="72000" rtlCol="0">
            <a:normAutofit/>
          </a:bodyPr>
          <a:lstStyle>
            <a:lvl1pPr rtl="0"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 dirty="0"/>
              <a:t>Второй уровень</a:t>
            </a:r>
          </a:p>
          <a:p>
            <a:pPr lvl="2" rtl="0"/>
            <a:r>
              <a:rPr lang="ru-RU" noProof="0" dirty="0"/>
              <a:t>Третий уровень</a:t>
            </a:r>
          </a:p>
          <a:p>
            <a:pPr lvl="3" rtl="0"/>
            <a:r>
              <a:rPr lang="ru-RU" noProof="0" dirty="0"/>
              <a:t>Четвертый уровень</a:t>
            </a:r>
          </a:p>
          <a:p>
            <a:pPr lvl="4" rtl="0"/>
            <a:r>
              <a:rPr lang="ru-RU" noProof="0" dirty="0"/>
              <a:t>Пятый уровень</a:t>
            </a:r>
          </a:p>
        </p:txBody>
      </p:sp>
      <p:sp>
        <p:nvSpPr>
          <p:cNvPr id="14" name="Заголовок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8215" y="358610"/>
            <a:ext cx="7135570" cy="822240"/>
          </a:xfrm>
        </p:spPr>
        <p:txBody>
          <a:bodyPr lIns="0" rtlCol="0" anchor="t">
            <a:normAutofit/>
          </a:bodyPr>
          <a:lstStyle>
            <a:lvl1pPr algn="ctr">
              <a:defRPr sz="4000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15" name="Фигура 62" title="Декоративный элемент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096000" y="222583"/>
            <a:ext cx="0" cy="2188805"/>
          </a:xfrm>
          <a:prstGeom prst="line">
            <a:avLst/>
          </a:prstGeom>
          <a:ln w="76200">
            <a:solidFill>
              <a:schemeClr val="accent1">
                <a:lumMod val="40000"/>
                <a:lumOff val="60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ru-RU" sz="1500" noProof="0" dirty="0"/>
          </a:p>
        </p:txBody>
      </p:sp>
    </p:spTree>
    <p:extLst>
      <p:ext uri="{BB962C8B-B14F-4D97-AF65-F5344CB8AC3E}">
        <p14:creationId xmlns:p14="http://schemas.microsoft.com/office/powerpoint/2010/main" val="172348581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2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Заголовок 1" title="Декоративный элемент">
            <a:extLst>
              <a:ext uri="{FF2B5EF4-FFF2-40B4-BE49-F238E27FC236}">
                <a16:creationId xmlns:a16="http://schemas.microsoft.com/office/drawing/2014/main" id="{FC8F08DC-8736-4BFE-8B72-8DD4184DEBE1}"/>
              </a:ext>
            </a:extLst>
          </p:cNvPr>
          <p:cNvSpPr txBox="1">
            <a:spLocks/>
          </p:cNvSpPr>
          <p:nvPr userDrawn="1"/>
        </p:nvSpPr>
        <p:spPr>
          <a:xfrm>
            <a:off x="-1" y="2360141"/>
            <a:ext cx="6096001" cy="4497859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324000" bIns="45720" rtlCol="0" anchor="ctr">
            <a:norm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000" b="1" i="0" spc="-150">
                <a:solidFill>
                  <a:schemeClr val="tx2"/>
                </a:solidFill>
                <a:latin typeface="Constantia" panose="02030602050306030303" pitchFamily="18" charset="0"/>
                <a:ea typeface="+mj-ea"/>
                <a:cs typeface="Gill Sans" panose="020B0502020104020203" pitchFamily="34" charset="-79"/>
              </a:defRPr>
            </a:lvl1pPr>
          </a:lstStyle>
          <a:p>
            <a:pPr lvl="0" rtl="0"/>
            <a:endParaRPr lang="ru-RU" noProof="0" dirty="0"/>
          </a:p>
        </p:txBody>
      </p:sp>
      <p:sp>
        <p:nvSpPr>
          <p:cNvPr id="12" name="Заголовок 1" title="Декоративный элемент">
            <a:extLst>
              <a:ext uri="{FF2B5EF4-FFF2-40B4-BE49-F238E27FC236}">
                <a16:creationId xmlns:a16="http://schemas.microsoft.com/office/drawing/2014/main" id="{FC8F08DC-8736-4BFE-8B72-8DD4184DEBE1}"/>
              </a:ext>
            </a:extLst>
          </p:cNvPr>
          <p:cNvSpPr txBox="1">
            <a:spLocks/>
          </p:cNvSpPr>
          <p:nvPr userDrawn="1"/>
        </p:nvSpPr>
        <p:spPr>
          <a:xfrm>
            <a:off x="6095999" y="2360141"/>
            <a:ext cx="6096001" cy="4497859"/>
          </a:xfrm>
          <a:prstGeom prst="rect">
            <a:avLst/>
          </a:prstGeom>
          <a:solidFill>
            <a:schemeClr val="accent2">
              <a:lumMod val="75000"/>
              <a:lumOff val="25000"/>
            </a:schemeClr>
          </a:solidFill>
        </p:spPr>
        <p:txBody>
          <a:bodyPr vert="horz" lIns="0" tIns="45720" rIns="324000" bIns="45720" rtlCol="0" anchor="ctr">
            <a:norm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000" b="1" i="0" spc="-150">
                <a:solidFill>
                  <a:schemeClr val="tx2"/>
                </a:solidFill>
                <a:latin typeface="Constantia" panose="02030602050306030303" pitchFamily="18" charset="0"/>
                <a:ea typeface="+mj-ea"/>
                <a:cs typeface="Gill Sans" panose="020B0502020104020203" pitchFamily="34" charset="-79"/>
              </a:defRPr>
            </a:lvl1pPr>
          </a:lstStyle>
          <a:p>
            <a:pPr lvl="0" rtl="0"/>
            <a:endParaRPr lang="ru-RU" noProof="0" dirty="0"/>
          </a:p>
        </p:txBody>
      </p:sp>
      <p:sp>
        <p:nvSpPr>
          <p:cNvPr id="8" name="Текст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77607" y="2962016"/>
            <a:ext cx="4340785" cy="382749"/>
          </a:xfrm>
        </p:spPr>
        <p:txBody>
          <a:bodyPr lIns="0" rtlCol="0" anchor="b">
            <a:norm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ru-RU" noProof="0" dirty="0"/>
              <a:t>Заголовок слайда</a:t>
            </a:r>
          </a:p>
        </p:txBody>
      </p:sp>
      <p:sp>
        <p:nvSpPr>
          <p:cNvPr id="9" name="Текст 6">
            <a:extLst>
              <a:ext uri="{FF2B5EF4-FFF2-40B4-BE49-F238E27FC236}">
                <a16:creationId xmlns:a16="http://schemas.microsoft.com/office/drawing/2014/main" id="{92EBEB66-5E12-4FD8-AC09-10C992CA7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72685" y="2962016"/>
            <a:ext cx="4342629" cy="382749"/>
          </a:xfrm>
        </p:spPr>
        <p:txBody>
          <a:bodyPr vert="horz" lIns="0" tIns="45720" rIns="91440" bIns="45720" rtlCol="0" anchor="b">
            <a:normAutofit/>
          </a:bodyPr>
          <a:lstStyle>
            <a:lvl1pPr marL="0" indent="0">
              <a:buNone/>
              <a:defRPr lang="en-US" sz="16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marL="228600" lvl="0" indent="-228600" rtl="0"/>
            <a:r>
              <a:rPr lang="ru-RU" noProof="0" dirty="0"/>
              <a:t>Заголовок слайда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9B53E20B-DD70-4AFB-9D9B-17969F880C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77607" y="3366301"/>
            <a:ext cx="4340785" cy="2253961"/>
          </a:xfrm>
        </p:spPr>
        <p:txBody>
          <a:bodyPr lIns="0" tIns="72000" rtlCol="0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  <a:endParaRPr lang="ru-RU" noProof="0" dirty="0"/>
          </a:p>
        </p:txBody>
      </p:sp>
      <p:sp>
        <p:nvSpPr>
          <p:cNvPr id="10" name="Текст 3">
            <a:extLst>
              <a:ext uri="{FF2B5EF4-FFF2-40B4-BE49-F238E27FC236}">
                <a16:creationId xmlns:a16="http://schemas.microsoft.com/office/drawing/2014/main" id="{37EBF543-63D2-4169-AB73-3F4BD242FA6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972685" y="3366301"/>
            <a:ext cx="4342629" cy="2253961"/>
          </a:xfrm>
        </p:spPr>
        <p:txBody>
          <a:bodyPr lIns="0" tIns="72000" rtlCol="0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  <a:endParaRPr lang="ru-RU" noProof="0" dirty="0"/>
          </a:p>
        </p:txBody>
      </p:sp>
      <p:sp>
        <p:nvSpPr>
          <p:cNvPr id="14" name="Заголовок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8215" y="358610"/>
            <a:ext cx="7135570" cy="822240"/>
          </a:xfrm>
        </p:spPr>
        <p:txBody>
          <a:bodyPr lIns="0" rtlCol="0" anchor="t">
            <a:normAutofit/>
          </a:bodyPr>
          <a:lstStyle>
            <a:lvl1pPr algn="ctr">
              <a:defRPr sz="4000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15" name="Фигура 62" title="Декоративный элемент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096000" y="222583"/>
            <a:ext cx="0" cy="2188805"/>
          </a:xfrm>
          <a:prstGeom prst="line">
            <a:avLst/>
          </a:prstGeom>
          <a:ln w="76200">
            <a:solidFill>
              <a:schemeClr val="accent2">
                <a:lumMod val="50000"/>
                <a:lumOff val="50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ru-RU" sz="1500" noProof="0" dirty="0"/>
          </a:p>
        </p:txBody>
      </p:sp>
    </p:spTree>
    <p:extLst>
      <p:ext uri="{BB962C8B-B14F-4D97-AF65-F5344CB8AC3E}">
        <p14:creationId xmlns:p14="http://schemas.microsoft.com/office/powerpoint/2010/main" val="184964726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948" y="1193765"/>
            <a:ext cx="4385841" cy="1325563"/>
          </a:xfrm>
        </p:spPr>
        <p:txBody>
          <a:bodyPr rtlCol="0" anchor="b">
            <a:normAutofit/>
          </a:bodyPr>
          <a:lstStyle>
            <a:lvl1pPr algn="r">
              <a:defRPr sz="4000">
                <a:latin typeface="+mj-lt"/>
              </a:defRPr>
            </a:lvl1pPr>
          </a:lstStyle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5" name="Рисунок 4" title="Декоративный элемент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78814" y="2632337"/>
            <a:ext cx="4385841" cy="3357563"/>
          </a:xfrm>
        </p:spPr>
        <p:txBody>
          <a:bodyPr rtlCol="0"/>
          <a:lstStyle/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233D39E2-2188-4621-B115-A912A057E8A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82016" y="1598619"/>
            <a:ext cx="4869806" cy="1896435"/>
          </a:xfrm>
        </p:spPr>
        <p:txBody>
          <a:bodyPr lIns="0" rtlCol="0">
            <a:noAutofit/>
          </a:bodyPr>
          <a:lstStyle>
            <a:lvl1pPr marL="0" indent="0" rtl="0">
              <a:lnSpc>
                <a:spcPct val="100000"/>
              </a:lnSpc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</p:txBody>
      </p:sp>
      <p:sp>
        <p:nvSpPr>
          <p:cNvPr id="8" name="Текст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182016" y="1194294"/>
            <a:ext cx="4869806" cy="382749"/>
          </a:xfrm>
        </p:spPr>
        <p:txBody>
          <a:bodyPr lIns="0" rtlCol="0" anchor="b">
            <a:noAutofit/>
          </a:bodyPr>
          <a:lstStyle>
            <a:lvl1pPr marL="0" indent="0">
              <a:buNone/>
              <a:defRPr sz="1600" b="1"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ru-RU" noProof="0" dirty="0"/>
              <a:t>Заголовок слайда</a:t>
            </a:r>
          </a:p>
        </p:txBody>
      </p:sp>
      <p:sp>
        <p:nvSpPr>
          <p:cNvPr id="6" name="Текст 6">
            <a:extLst>
              <a:ext uri="{FF2B5EF4-FFF2-40B4-BE49-F238E27FC236}">
                <a16:creationId xmlns:a16="http://schemas.microsoft.com/office/drawing/2014/main" id="{B2C5FA2F-DD81-4A72-AB26-A4C663724F4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82018" y="4093464"/>
            <a:ext cx="4869806" cy="1896435"/>
          </a:xfrm>
        </p:spPr>
        <p:txBody>
          <a:bodyPr lIns="0" rtlCol="0">
            <a:noAutofit/>
          </a:bodyPr>
          <a:lstStyle>
            <a:lvl1pPr marL="0" indent="0" rtl="0">
              <a:lnSpc>
                <a:spcPct val="100000"/>
              </a:lnSpc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</p:txBody>
      </p:sp>
      <p:sp>
        <p:nvSpPr>
          <p:cNvPr id="9" name="Текст 6">
            <a:extLst>
              <a:ext uri="{FF2B5EF4-FFF2-40B4-BE49-F238E27FC236}">
                <a16:creationId xmlns:a16="http://schemas.microsoft.com/office/drawing/2014/main" id="{92EBEB66-5E12-4FD8-AC09-10C992CA7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82017" y="3689139"/>
            <a:ext cx="4832794" cy="382749"/>
          </a:xfrm>
        </p:spPr>
        <p:txBody>
          <a:bodyPr lIns="0" rtlCol="0" anchor="b">
            <a:noAutofit/>
          </a:bodyPr>
          <a:lstStyle>
            <a:lvl1pPr marL="0" indent="0">
              <a:buNone/>
              <a:defRPr sz="1600" b="1"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ru-RU" noProof="0" dirty="0"/>
              <a:t>Заголовок слайда</a:t>
            </a:r>
          </a:p>
        </p:txBody>
      </p:sp>
      <p:sp>
        <p:nvSpPr>
          <p:cNvPr id="10" name="Фигура 62" title="Декоративный элемент">
            <a:extLst>
              <a:ext uri="{FF2B5EF4-FFF2-40B4-BE49-F238E27FC236}">
                <a16:creationId xmlns:a16="http://schemas.microsoft.com/office/drawing/2014/main" id="{2683CBB0-468F-4DD2-853B-FBFFA91B662E}"/>
              </a:ext>
            </a:extLst>
          </p:cNvPr>
          <p:cNvSpPr/>
          <p:nvPr userDrawn="1"/>
        </p:nvSpPr>
        <p:spPr>
          <a:xfrm flipV="1">
            <a:off x="830507" y="1194294"/>
            <a:ext cx="0" cy="4795606"/>
          </a:xfrm>
          <a:prstGeom prst="line">
            <a:avLst/>
          </a:prstGeom>
          <a:ln w="76200">
            <a:solidFill>
              <a:schemeClr val="accent1">
                <a:alpha val="97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ru-RU" sz="1500" noProof="0" dirty="0"/>
          </a:p>
        </p:txBody>
      </p:sp>
    </p:spTree>
    <p:extLst>
      <p:ext uri="{BB962C8B-B14F-4D97-AF65-F5344CB8AC3E}">
        <p14:creationId xmlns:p14="http://schemas.microsoft.com/office/powerpoint/2010/main" val="397081059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4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928658" y="836271"/>
            <a:ext cx="4263342" cy="5185458"/>
          </a:xfrm>
        </p:spPr>
        <p:txBody>
          <a:bodyPr rtlCol="0"/>
          <a:lstStyle/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7" name="Текст 6" title="Декоративный элемент">
            <a:extLst>
              <a:ext uri="{FF2B5EF4-FFF2-40B4-BE49-F238E27FC236}">
                <a16:creationId xmlns:a16="http://schemas.microsoft.com/office/drawing/2014/main" id="{233D39E2-2188-4621-B115-A912A057E8A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57597" y="836271"/>
            <a:ext cx="4262400" cy="5185458"/>
          </a:xfrm>
          <a:solidFill>
            <a:schemeClr val="accent1"/>
          </a:solidFill>
        </p:spPr>
        <p:txBody>
          <a:bodyPr lIns="252000" tIns="144000" rIns="144000" rtlCol="0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5033" y="1659770"/>
            <a:ext cx="2558005" cy="1325563"/>
          </a:xfrm>
        </p:spPr>
        <p:txBody>
          <a:bodyPr rtlCol="0" anchor="t"/>
          <a:lstStyle>
            <a:lvl1pPr algn="l">
              <a:defRPr>
                <a:latin typeface="+mj-lt"/>
              </a:defRPr>
            </a:lvl1pPr>
          </a:lstStyle>
          <a:p>
            <a:pPr rtl="0"/>
            <a:r>
              <a:rPr lang="ru-RU" noProof="0" dirty="0"/>
              <a:t>Щелкните, чтобы </a:t>
            </a:r>
            <a:br>
              <a:rPr lang="ru-RU" noProof="0" dirty="0"/>
            </a:br>
            <a:r>
              <a:rPr lang="ru-RU" noProof="0" dirty="0"/>
              <a:t>добавить заголовок</a:t>
            </a:r>
          </a:p>
        </p:txBody>
      </p:sp>
      <p:sp>
        <p:nvSpPr>
          <p:cNvPr id="9" name="Фигура 62" title="Декоративный элемент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1756506" y="1915220"/>
            <a:ext cx="0" cy="218880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ru-RU" sz="1500" noProof="0" dirty="0"/>
          </a:p>
        </p:txBody>
      </p:sp>
    </p:spTree>
    <p:extLst>
      <p:ext uri="{BB962C8B-B14F-4D97-AF65-F5344CB8AC3E}">
        <p14:creationId xmlns:p14="http://schemas.microsoft.com/office/powerpoint/2010/main" val="321740742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Текст 6" title="Декоративный элемент">
            <a:extLst>
              <a:ext uri="{FF2B5EF4-FFF2-40B4-BE49-F238E27FC236}">
                <a16:creationId xmlns:a16="http://schemas.microsoft.com/office/drawing/2014/main" id="{233D39E2-2188-4621-B115-A912A057E8A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3206186"/>
            <a:ext cx="12192000" cy="3651813"/>
          </a:xfrm>
          <a:solidFill>
            <a:schemeClr val="accent2"/>
          </a:solidFill>
        </p:spPr>
        <p:txBody>
          <a:bodyPr lIns="5400000" tIns="216000" rIns="1800000" rtlCol="0">
            <a:noAutofit/>
          </a:bodyPr>
          <a:lstStyle>
            <a:lvl1pPr marL="0" indent="0" rtl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78053" y="1775520"/>
            <a:ext cx="6435524" cy="1325563"/>
          </a:xfrm>
        </p:spPr>
        <p:txBody>
          <a:bodyPr rtlCol="0" anchor="b"/>
          <a:lstStyle>
            <a:lvl1pPr algn="l">
              <a:defRPr>
                <a:latin typeface="+mj-lt"/>
              </a:defRPr>
            </a:lvl1pPr>
          </a:lstStyle>
          <a:p>
            <a:pPr rtl="0"/>
            <a:r>
              <a:rPr lang="ru-RU" noProof="0" dirty="0"/>
              <a:t>Заголовок слайда</a:t>
            </a:r>
          </a:p>
        </p:txBody>
      </p:sp>
      <p:sp>
        <p:nvSpPr>
          <p:cNvPr id="5" name="Рисунок 4" title="Декоративный элемент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71836" y="1"/>
            <a:ext cx="3523423" cy="3206186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6" name="Рисунок 4" title="Декоративный элемент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71836" y="3358587"/>
            <a:ext cx="3523423" cy="3206186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99722714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Текст 6">
            <a:extLst>
              <a:ext uri="{FF2B5EF4-FFF2-40B4-BE49-F238E27FC236}">
                <a16:creationId xmlns:a16="http://schemas.microsoft.com/office/drawing/2014/main" id="{233D39E2-2188-4621-B115-A912A057E8A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199" y="4586456"/>
            <a:ext cx="10349090" cy="1577281"/>
          </a:xfrm>
          <a:noFill/>
          <a:ln>
            <a:noFill/>
          </a:ln>
        </p:spPr>
        <p:txBody>
          <a:bodyPr lIns="0" tIns="216000" rIns="0"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3717212"/>
            <a:ext cx="10349089" cy="854791"/>
          </a:xfrm>
        </p:spPr>
        <p:txBody>
          <a:bodyPr lIns="0" rIns="0" rtlCol="0" anchor="b"/>
          <a:lstStyle>
            <a:lvl1pPr algn="ctr">
              <a:defRPr>
                <a:latin typeface="+mj-lt"/>
              </a:defRPr>
            </a:lvl1pPr>
          </a:lstStyle>
          <a:p>
            <a:pPr rtl="0"/>
            <a:r>
              <a:rPr lang="ru-RU" noProof="0" dirty="0"/>
              <a:t>Заголовок слайда</a:t>
            </a:r>
          </a:p>
        </p:txBody>
      </p:sp>
      <p:sp>
        <p:nvSpPr>
          <p:cNvPr id="5" name="Рисунок 4" title="Декоративный элемент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38200" y="836271"/>
            <a:ext cx="10349089" cy="2516529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58312820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 title="Декоративный элемент">
            <a:extLst>
              <a:ext uri="{FF2B5EF4-FFF2-40B4-BE49-F238E27FC236}">
                <a16:creationId xmlns:a16="http://schemas.microsoft.com/office/drawing/2014/main" id="{9DF8596F-E730-47C4-86C3-F4A9B3F78268}"/>
              </a:ext>
            </a:extLst>
          </p:cNvPr>
          <p:cNvSpPr/>
          <p:nvPr userDrawn="1"/>
        </p:nvSpPr>
        <p:spPr>
          <a:xfrm>
            <a:off x="0" y="0"/>
            <a:ext cx="4745620" cy="3428990"/>
          </a:xfrm>
          <a:prstGeom prst="rect">
            <a:avLst/>
          </a:prstGeom>
          <a:solidFill>
            <a:schemeClr val="accent2"/>
          </a:solidFill>
        </p:spPr>
        <p:txBody>
          <a:bodyPr vert="horz" lIns="252000" tIns="144000" rIns="144000" bIns="45720" rtlCol="0">
            <a:noAutofit/>
          </a:bodyPr>
          <a:lstStyle/>
          <a:p>
            <a:pPr lvl="0" indent="0" rtl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ru-RU" sz="1400" b="0" i="0" noProof="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Рисунок 4" title="Декоративный элемент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745620" y="3428990"/>
            <a:ext cx="7446380" cy="3429009"/>
          </a:xfrm>
        </p:spPr>
        <p:txBody>
          <a:bodyPr rtlCol="0"/>
          <a:lstStyle/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659770"/>
            <a:ext cx="3085618" cy="1325563"/>
          </a:xfrm>
        </p:spPr>
        <p:txBody>
          <a:bodyPr lIns="0" rtlCol="0" anchor="t"/>
          <a:lstStyle>
            <a:lvl1pPr algn="l"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ru-RU" noProof="0" dirty="0"/>
              <a:t>Щелкните, чтобы </a:t>
            </a:r>
            <a:br>
              <a:rPr lang="ru-RU" noProof="0" dirty="0"/>
            </a:br>
            <a:r>
              <a:rPr lang="ru-RU" noProof="0" dirty="0"/>
              <a:t>добавить заголовок</a:t>
            </a:r>
          </a:p>
        </p:txBody>
      </p:sp>
      <p:sp>
        <p:nvSpPr>
          <p:cNvPr id="8" name="Текст 6">
            <a:extLst>
              <a:ext uri="{FF2B5EF4-FFF2-40B4-BE49-F238E27FC236}">
                <a16:creationId xmlns:a16="http://schemas.microsoft.com/office/drawing/2014/main" id="{2E0AB4DF-4264-4631-9A72-72B25F9BEED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359078" y="1197273"/>
            <a:ext cx="6121722" cy="382749"/>
          </a:xfrm>
        </p:spPr>
        <p:txBody>
          <a:bodyPr lIns="0" tIns="0" rtlCol="0" anchor="t">
            <a:normAutofit/>
          </a:bodyPr>
          <a:lstStyle>
            <a:lvl1pPr marL="0" indent="0">
              <a:buNone/>
              <a:defRPr sz="1600" b="1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ru-RU" noProof="0" dirty="0"/>
              <a:t>Заголовок слайда</a:t>
            </a:r>
          </a:p>
        </p:txBody>
      </p:sp>
      <p:sp>
        <p:nvSpPr>
          <p:cNvPr id="9" name="Текст 3">
            <a:extLst>
              <a:ext uri="{FF2B5EF4-FFF2-40B4-BE49-F238E27FC236}">
                <a16:creationId xmlns:a16="http://schemas.microsoft.com/office/drawing/2014/main" id="{0E3F0CD0-D764-45BB-9798-E9046593B3A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359078" y="1588155"/>
            <a:ext cx="6121722" cy="1397178"/>
          </a:xfrm>
        </p:spPr>
        <p:txBody>
          <a:bodyPr lIns="0" tIns="0"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10" name="Текст 3">
            <a:extLst>
              <a:ext uri="{FF2B5EF4-FFF2-40B4-BE49-F238E27FC236}">
                <a16:creationId xmlns:a16="http://schemas.microsoft.com/office/drawing/2014/main" id="{0E3F0CD0-D764-45BB-9798-E9046593B3A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8200" y="3737092"/>
            <a:ext cx="3085618" cy="2663707"/>
          </a:xfrm>
        </p:spPr>
        <p:txBody>
          <a:bodyPr lIns="0" tIns="0" rtlCol="0">
            <a:normAutofit/>
          </a:bodyPr>
          <a:lstStyle>
            <a:lvl1pPr marL="0" indent="0">
              <a:lnSpc>
                <a:spcPct val="100000"/>
              </a:lnSpc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 rtl="0"/>
            <a:r>
              <a:rPr lang="ru-RU" noProof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333636220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4" title="Декоративный элемент">
            <a:extLst>
              <a:ext uri="{FF2B5EF4-FFF2-40B4-BE49-F238E27FC236}">
                <a16:creationId xmlns:a16="http://schemas.microsoft.com/office/drawing/2014/main" id="{9B9B3BD2-24FF-4E30-B0DA-4DCD6E57D9F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rtlCol="0"/>
          <a:lstStyle/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7F92C0C-7E68-45AE-8824-6858C68747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2502" y="4973519"/>
            <a:ext cx="7299618" cy="1440000"/>
          </a:xfrm>
          <a:solidFill>
            <a:schemeClr val="accent1"/>
          </a:solidFill>
        </p:spPr>
        <p:txBody>
          <a:bodyPr lIns="216000" rtlCol="0">
            <a:normAutofit/>
          </a:bodyPr>
          <a:lstStyle>
            <a:lvl1pPr algn="ctr">
              <a:defRPr sz="400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ru-RU" noProof="0" dirty="0"/>
              <a:t>Щелкните, чтобы изменить </a:t>
            </a:r>
            <a:br>
              <a:rPr lang="ru-RU" noProof="0" dirty="0"/>
            </a:br>
            <a:r>
              <a:rPr lang="ru-RU" noProof="0" dirty="0"/>
              <a:t>стиль образца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9536023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Титульный слайд с изображением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Рисунок 4" title="Декоративный элемент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295899" y="4288"/>
            <a:ext cx="6896100" cy="6853712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38CBA09E-664D-42AC-81A8-E6756A655750}"/>
              </a:ext>
            </a:extLst>
          </p:cNvPr>
          <p:cNvSpPr/>
          <p:nvPr userDrawn="1"/>
        </p:nvSpPr>
        <p:spPr>
          <a:xfrm>
            <a:off x="0" y="1539433"/>
            <a:ext cx="8866207" cy="53185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8" name="Прямоугольник 7" title="Декоративный элемент"/>
          <p:cNvSpPr/>
          <p:nvPr userDrawn="1"/>
        </p:nvSpPr>
        <p:spPr>
          <a:xfrm>
            <a:off x="0" y="0"/>
            <a:ext cx="5295899" cy="6858000"/>
          </a:xfrm>
          <a:prstGeom prst="rect">
            <a:avLst/>
          </a:prstGeom>
          <a:solidFill>
            <a:schemeClr val="accent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8690" y="2040520"/>
            <a:ext cx="4120444" cy="1818655"/>
          </a:xfrm>
        </p:spPr>
        <p:txBody>
          <a:bodyPr rtlCol="0" anchor="b">
            <a:noAutofit/>
          </a:bodyPr>
          <a:lstStyle>
            <a:lvl1pPr algn="l"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ru-RU" noProof="0" dirty="0"/>
              <a:t>ЗАГОЛОВОК СЛАЙДА</a:t>
            </a:r>
          </a:p>
        </p:txBody>
      </p:sp>
      <p:sp>
        <p:nvSpPr>
          <p:cNvPr id="10" name="Текст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98690" y="4031658"/>
            <a:ext cx="4120443" cy="338549"/>
          </a:xfrm>
        </p:spPr>
        <p:txBody>
          <a:bodyPr rtlCol="0">
            <a:normAutofit/>
          </a:bodyPr>
          <a:lstStyle>
            <a:lvl1pPr marL="0" indent="0" algn="l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ru-RU" noProof="0" dirty="0"/>
              <a:t>МЕСТО ДЛЯ ПОДЗАГОЛОВКА</a:t>
            </a:r>
          </a:p>
        </p:txBody>
      </p:sp>
      <p:sp>
        <p:nvSpPr>
          <p:cNvPr id="11" name="Фигура 62" title="Декоративный элемент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1893092" y="2764774"/>
            <a:ext cx="0" cy="2188806"/>
          </a:xfrm>
          <a:prstGeom prst="line">
            <a:avLst/>
          </a:prstGeom>
          <a:ln w="25400">
            <a:solidFill>
              <a:schemeClr val="bg1"/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l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ru-RU" sz="1500" noProof="0" dirty="0"/>
          </a:p>
        </p:txBody>
      </p:sp>
    </p:spTree>
    <p:extLst>
      <p:ext uri="{BB962C8B-B14F-4D97-AF65-F5344CB8AC3E}">
        <p14:creationId xmlns:p14="http://schemas.microsoft.com/office/powerpoint/2010/main" val="155885000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4" title="Декоративный элемент">
            <a:extLst>
              <a:ext uri="{FF2B5EF4-FFF2-40B4-BE49-F238E27FC236}">
                <a16:creationId xmlns:a16="http://schemas.microsoft.com/office/drawing/2014/main" id="{9B9B3BD2-24FF-4E30-B0DA-4DCD6E57D9F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rtlCol="0"/>
          <a:lstStyle/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263202713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Рисунок 4" title="Декоративный элемент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rtlCol="0"/>
          <a:lstStyle/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5" name="Текст 12">
            <a:extLst>
              <a:ext uri="{FF2B5EF4-FFF2-40B4-BE49-F238E27FC236}">
                <a16:creationId xmlns:a16="http://schemas.microsoft.com/office/drawing/2014/main" id="{89A80859-BDA6-44AA-A750-4E06108B9B2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887474" y="3665204"/>
            <a:ext cx="7304526" cy="2196780"/>
          </a:xfrm>
          <a:solidFill>
            <a:schemeClr val="accent1"/>
          </a:solidFill>
        </p:spPr>
        <p:txBody>
          <a:bodyPr lIns="274320" tIns="182880" rIns="182880" bIns="18288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1" i="0" kern="1200" spc="-150" dirty="0">
                <a:solidFill>
                  <a:schemeClr val="bg1"/>
                </a:solidFill>
                <a:latin typeface="+mj-lt"/>
                <a:ea typeface="+mj-ea"/>
                <a:cs typeface="Gill Sans" panose="020B0502020104020203" pitchFamily="34" charset="-79"/>
              </a:defRPr>
            </a:lvl1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6" name="Фигура 62" title="Декоративный элемент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flipV="1">
            <a:off x="4887473" y="3665204"/>
            <a:ext cx="1" cy="218880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ru-RU" sz="1500" noProof="0" dirty="0"/>
          </a:p>
        </p:txBody>
      </p:sp>
    </p:spTree>
    <p:extLst>
      <p:ext uri="{BB962C8B-B14F-4D97-AF65-F5344CB8AC3E}">
        <p14:creationId xmlns:p14="http://schemas.microsoft.com/office/powerpoint/2010/main" val="425974026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Рисунок 4" title="Декоративный элемент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rtlCol="0"/>
          <a:lstStyle/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3" name="Текст 12">
            <a:extLst>
              <a:ext uri="{FF2B5EF4-FFF2-40B4-BE49-F238E27FC236}">
                <a16:creationId xmlns:a16="http://schemas.microsoft.com/office/drawing/2014/main" id="{89A80859-BDA6-44AA-A750-4E06108B9B2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887474" y="3665204"/>
            <a:ext cx="7304526" cy="2196780"/>
          </a:xfrm>
          <a:solidFill>
            <a:schemeClr val="accent2"/>
          </a:solidFill>
        </p:spPr>
        <p:txBody>
          <a:bodyPr lIns="274320" tIns="182880" rIns="182880" bIns="18288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1" i="0" kern="1200" spc="-150" dirty="0">
                <a:solidFill>
                  <a:schemeClr val="bg1"/>
                </a:solidFill>
                <a:latin typeface="+mj-lt"/>
                <a:ea typeface="+mj-ea"/>
                <a:cs typeface="Gill Sans" panose="020B0502020104020203" pitchFamily="34" charset="-79"/>
              </a:defRPr>
            </a:lvl1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5" name="Фигура 62" title="Декоративный элемент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flipV="1">
            <a:off x="4887473" y="3665204"/>
            <a:ext cx="1" cy="2188805"/>
          </a:xfrm>
          <a:prstGeom prst="line">
            <a:avLst/>
          </a:prstGeom>
          <a:ln w="76200">
            <a:solidFill>
              <a:schemeClr val="accent2">
                <a:lumMod val="75000"/>
                <a:lumOff val="25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ru-RU" sz="1500" noProof="0" dirty="0"/>
          </a:p>
        </p:txBody>
      </p:sp>
    </p:spTree>
    <p:extLst>
      <p:ext uri="{BB962C8B-B14F-4D97-AF65-F5344CB8AC3E}">
        <p14:creationId xmlns:p14="http://schemas.microsoft.com/office/powerpoint/2010/main" val="295594173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Пользовательский макет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Рисунок 4" title="Декоративный элемент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5497975"/>
          </a:xfrm>
        </p:spPr>
        <p:txBody>
          <a:bodyPr rtlCol="0"/>
          <a:lstStyle/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3" name="Заголовок 4">
            <a:extLst>
              <a:ext uri="{FF2B5EF4-FFF2-40B4-BE49-F238E27FC236}">
                <a16:creationId xmlns:a16="http://schemas.microsoft.com/office/drawing/2014/main" id="{8DF09845-7890-4D10-A53B-2A4D053168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440" y="5688402"/>
            <a:ext cx="8717280" cy="823070"/>
          </a:xfrm>
          <a:noFill/>
        </p:spPr>
        <p:txBody>
          <a:bodyPr lIns="0"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36614727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Пользовательский макет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Рисунок 4" title="Декоративный элемент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680013"/>
            <a:ext cx="12192000" cy="5497975"/>
          </a:xfrm>
        </p:spPr>
        <p:txBody>
          <a:bodyPr rtlCol="0"/>
          <a:lstStyle/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212595410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Пользовательский макет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Рисунок 4" title="Декоративный элемент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5497975"/>
          </a:xfrm>
        </p:spPr>
        <p:txBody>
          <a:bodyPr rtlCol="0"/>
          <a:lstStyle/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3" name="Заголовок 4">
            <a:extLst>
              <a:ext uri="{FF2B5EF4-FFF2-40B4-BE49-F238E27FC236}">
                <a16:creationId xmlns:a16="http://schemas.microsoft.com/office/drawing/2014/main" id="{8DF09845-7890-4D10-A53B-2A4D053168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440" y="5688402"/>
            <a:ext cx="8717280" cy="823070"/>
          </a:xfrm>
          <a:noFill/>
        </p:spPr>
        <p:txBody>
          <a:bodyPr lIns="0"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408438919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Пользовательский макет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Рисунок 4" title="Декоративный элемент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680013"/>
            <a:ext cx="12192000" cy="5497975"/>
          </a:xfrm>
        </p:spPr>
        <p:txBody>
          <a:bodyPr rtlCol="0"/>
          <a:lstStyle/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33825820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Рисунок 4" title="Декоративный элемент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7999"/>
          </a:xfrm>
        </p:spPr>
        <p:txBody>
          <a:bodyPr rtlCol="0"/>
          <a:lstStyle/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5" name="Прямоугольник 4"/>
          <p:cNvSpPr/>
          <p:nvPr userDrawn="1"/>
        </p:nvSpPr>
        <p:spPr>
          <a:xfrm>
            <a:off x="0" y="4735870"/>
            <a:ext cx="12192000" cy="1500431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3" name="Заголовок 4">
            <a:extLst>
              <a:ext uri="{FF2B5EF4-FFF2-40B4-BE49-F238E27FC236}">
                <a16:creationId xmlns:a16="http://schemas.microsoft.com/office/drawing/2014/main" id="{7EBB9618-FC05-4C85-8241-A1EFCE812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96" y="5074550"/>
            <a:ext cx="8717280" cy="823070"/>
          </a:xfrm>
          <a:noFill/>
        </p:spPr>
        <p:txBody>
          <a:bodyPr lIns="0"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271366114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Рисунок 4" title="Декоративный элемент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7999"/>
          </a:xfrm>
        </p:spPr>
        <p:txBody>
          <a:bodyPr rtlCol="0"/>
          <a:lstStyle/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5" name="Прямоугольник 4" title="Декоративный элемент"/>
          <p:cNvSpPr/>
          <p:nvPr userDrawn="1"/>
        </p:nvSpPr>
        <p:spPr>
          <a:xfrm>
            <a:off x="0" y="4735870"/>
            <a:ext cx="12192000" cy="1500431"/>
          </a:xfrm>
          <a:prstGeom prst="rect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3" name="Заголовок 4">
            <a:extLst>
              <a:ext uri="{FF2B5EF4-FFF2-40B4-BE49-F238E27FC236}">
                <a16:creationId xmlns:a16="http://schemas.microsoft.com/office/drawing/2014/main" id="{7EBB9618-FC05-4C85-8241-A1EFCE812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96" y="5074550"/>
            <a:ext cx="8717280" cy="823070"/>
          </a:xfrm>
          <a:noFill/>
        </p:spPr>
        <p:txBody>
          <a:bodyPr lIns="0"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200179706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Рисунок 4" title="Декоративный элемент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7999"/>
          </a:xfrm>
        </p:spPr>
        <p:txBody>
          <a:bodyPr rtlCol="0"/>
          <a:lstStyle/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5" name="Прямоугольник 4" title="Декоративный элемент"/>
          <p:cNvSpPr/>
          <p:nvPr userDrawn="1"/>
        </p:nvSpPr>
        <p:spPr>
          <a:xfrm>
            <a:off x="0" y="4735870"/>
            <a:ext cx="12192000" cy="1500431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3" name="Заголовок 4">
            <a:extLst>
              <a:ext uri="{FF2B5EF4-FFF2-40B4-BE49-F238E27FC236}">
                <a16:creationId xmlns:a16="http://schemas.microsoft.com/office/drawing/2014/main" id="{7EBB9618-FC05-4C85-8241-A1EFCE812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96" y="5074550"/>
            <a:ext cx="8717280" cy="823070"/>
          </a:xfrm>
          <a:noFill/>
        </p:spPr>
        <p:txBody>
          <a:bodyPr lIns="0"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382633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пасиб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Рисунок 4" title="Декоративный элемент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3712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72090" y="2905535"/>
            <a:ext cx="4120444" cy="891250"/>
          </a:xfrm>
        </p:spPr>
        <p:txBody>
          <a:bodyPr rtlCol="0" anchor="t">
            <a:noAutofit/>
          </a:bodyPr>
          <a:lstStyle>
            <a:lvl1pPr algn="ctr"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ru-RU" noProof="0" dirty="0"/>
              <a:t>СПАСИБО</a:t>
            </a:r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72090" y="3993558"/>
            <a:ext cx="4120443" cy="338549"/>
          </a:xfrm>
        </p:spPr>
        <p:txBody>
          <a:bodyPr rtlCol="0">
            <a:normAutofit/>
          </a:bodyPr>
          <a:lstStyle>
            <a:lvl1pPr marL="0" indent="0" algn="ctr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ru-RU" noProof="0" dirty="0"/>
              <a:t>WWW.ИМЯСАЙТА.COM</a:t>
            </a:r>
          </a:p>
        </p:txBody>
      </p:sp>
      <p:sp>
        <p:nvSpPr>
          <p:cNvPr id="5" name="Фигура 62" title="Декоративный элемент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5932310" y="2726675"/>
            <a:ext cx="1" cy="2188805"/>
          </a:xfrm>
          <a:prstGeom prst="line">
            <a:avLst/>
          </a:prstGeom>
          <a:ln w="25400">
            <a:solidFill>
              <a:schemeClr val="bg1"/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ru-RU" sz="1500" noProof="0" dirty="0"/>
          </a:p>
        </p:txBody>
      </p:sp>
      <p:sp>
        <p:nvSpPr>
          <p:cNvPr id="2" name="Прямоугольник 1" title="Декоративный элемент"/>
          <p:cNvSpPr/>
          <p:nvPr userDrawn="1"/>
        </p:nvSpPr>
        <p:spPr>
          <a:xfrm>
            <a:off x="3872089" y="860778"/>
            <a:ext cx="4120444" cy="5136445"/>
          </a:xfrm>
          <a:prstGeom prst="rect">
            <a:avLst/>
          </a:prstGeom>
          <a:noFill/>
          <a:ln w="762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309165835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Пользовательский макет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Группа 2"/>
          <p:cNvGrpSpPr/>
          <p:nvPr userDrawn="1"/>
        </p:nvGrpSpPr>
        <p:grpSpPr>
          <a:xfrm>
            <a:off x="3413895" y="419827"/>
            <a:ext cx="7939904" cy="6018346"/>
            <a:chOff x="8585200" y="440266"/>
            <a:chExt cx="14753564" cy="11183013"/>
          </a:xfrm>
        </p:grpSpPr>
        <p:sp>
          <p:nvSpPr>
            <p:cNvPr id="5" name="Dikdörtgen" title="Декоративный элемент"/>
            <p:cNvSpPr/>
            <p:nvPr userDrawn="1"/>
          </p:nvSpPr>
          <p:spPr>
            <a:xfrm>
              <a:off x="8585200" y="440266"/>
              <a:ext cx="6156127" cy="9967848"/>
            </a:xfrm>
            <a:prstGeom prst="rect">
              <a:avLst/>
            </a:prstGeom>
            <a:solidFill>
              <a:srgbClr val="1F1F2A">
                <a:alpha val="13798"/>
              </a:srgbClr>
            </a:solidFill>
            <a:ln w="12700">
              <a:miter lim="400000"/>
            </a:ln>
          </p:spPr>
          <p:txBody>
            <a:bodyPr lIns="0" tIns="0" rIns="0" bIns="0" rtlCol="0" anchor="ctr"/>
            <a:lstStyle/>
            <a:p>
              <a:pPr rtl="0"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lang="ru-RU" noProof="0" dirty="0"/>
            </a:p>
          </p:txBody>
        </p:sp>
        <p:sp>
          <p:nvSpPr>
            <p:cNvPr id="6" name="ИЗОБРАЖЕНИЕ" title="Декоративный элемент"/>
            <p:cNvSpPr/>
            <p:nvPr userDrawn="1"/>
          </p:nvSpPr>
          <p:spPr>
            <a:xfrm>
              <a:off x="10168466" y="1092200"/>
              <a:ext cx="13170298" cy="10531079"/>
            </a:xfrm>
            <a:prstGeom prst="rect">
              <a:avLst/>
            </a:prstGeom>
            <a:solidFill>
              <a:schemeClr val="accent2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rtlCol="0" anchor="ctr"/>
            <a:lstStyle>
              <a:lvl1pPr>
                <a:defRPr b="0">
                  <a:solidFill>
                    <a:srgbClr val="F3F3F3"/>
                  </a:solidFill>
                  <a:latin typeface="Raleway"/>
                  <a:ea typeface="Raleway"/>
                  <a:cs typeface="Raleway"/>
                  <a:sym typeface="Raleway"/>
                </a:defRPr>
              </a:lvl1pPr>
            </a:lstStyle>
            <a:p>
              <a:pPr rtl="0"/>
              <a:endParaRPr lang="ru-RU" noProof="0" dirty="0"/>
            </a:p>
          </p:txBody>
        </p:sp>
      </p:grpSp>
      <p:sp>
        <p:nvSpPr>
          <p:cNvPr id="4" name="Текст 3">
            <a:extLst>
              <a:ext uri="{FF2B5EF4-FFF2-40B4-BE49-F238E27FC236}">
                <a16:creationId xmlns:a16="http://schemas.microsoft.com/office/drawing/2014/main" id="{D3710961-EE19-42C5-8B1B-B6C98622624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369027"/>
            <a:ext cx="2489200" cy="3124200"/>
          </a:xfrm>
        </p:spPr>
        <p:txBody>
          <a:bodyPr tIns="0" bIns="0" rtlCol="0" anchor="b">
            <a:noAutofit/>
          </a:bodyPr>
          <a:lstStyle>
            <a:lvl1pPr marL="0" indent="0" algn="r">
              <a:buNone/>
              <a:defRPr sz="30000">
                <a:solidFill>
                  <a:schemeClr val="accent2">
                    <a:lumMod val="75000"/>
                    <a:lumOff val="25000"/>
                    <a:alpha val="20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ru-RU" noProof="0" dirty="0"/>
              <a:t>1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7C2A57E-453E-4CB0-8392-79C8834529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575" y="4500560"/>
            <a:ext cx="6536692" cy="1325563"/>
          </a:xfrm>
        </p:spPr>
        <p:txBody>
          <a:bodyPr rtlCol="0">
            <a:normAutofit/>
          </a:bodyPr>
          <a:lstStyle>
            <a:lvl1pPr>
              <a:defRPr sz="6000" b="1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ru-RU" noProof="0" dirty="0"/>
              <a:t>Заголовок раздела</a:t>
            </a:r>
          </a:p>
        </p:txBody>
      </p:sp>
    </p:spTree>
    <p:extLst>
      <p:ext uri="{BB962C8B-B14F-4D97-AF65-F5344CB8AC3E}">
        <p14:creationId xmlns:p14="http://schemas.microsoft.com/office/powerpoint/2010/main" val="29480432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Пользовательский макет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Группа 2"/>
          <p:cNvGrpSpPr/>
          <p:nvPr userDrawn="1"/>
        </p:nvGrpSpPr>
        <p:grpSpPr>
          <a:xfrm>
            <a:off x="3413895" y="419827"/>
            <a:ext cx="7939904" cy="6018346"/>
            <a:chOff x="8585200" y="440266"/>
            <a:chExt cx="14753564" cy="11183013"/>
          </a:xfrm>
        </p:grpSpPr>
        <p:sp>
          <p:nvSpPr>
            <p:cNvPr id="5" name="Dikdörtgen" title="Декоративный элемент"/>
            <p:cNvSpPr/>
            <p:nvPr userDrawn="1"/>
          </p:nvSpPr>
          <p:spPr>
            <a:xfrm>
              <a:off x="8585200" y="440266"/>
              <a:ext cx="6156127" cy="9967848"/>
            </a:xfrm>
            <a:prstGeom prst="rect">
              <a:avLst/>
            </a:prstGeom>
            <a:solidFill>
              <a:srgbClr val="1F1F2A">
                <a:alpha val="13798"/>
              </a:srgbClr>
            </a:solidFill>
            <a:ln w="12700">
              <a:miter lim="400000"/>
            </a:ln>
          </p:spPr>
          <p:txBody>
            <a:bodyPr lIns="0" tIns="0" rIns="0" bIns="0" rtlCol="0" anchor="ctr"/>
            <a:lstStyle/>
            <a:p>
              <a:pPr rtl="0"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lang="ru-RU" noProof="0" dirty="0"/>
            </a:p>
          </p:txBody>
        </p:sp>
        <p:sp>
          <p:nvSpPr>
            <p:cNvPr id="6" name="ИЗОБРАЖЕНИЕ" title="Декоративный элемент"/>
            <p:cNvSpPr/>
            <p:nvPr userDrawn="1"/>
          </p:nvSpPr>
          <p:spPr>
            <a:xfrm>
              <a:off x="10168466" y="1092200"/>
              <a:ext cx="13170298" cy="10531079"/>
            </a:xfrm>
            <a:prstGeom prst="rect">
              <a:avLst/>
            </a:prstGeom>
            <a:solidFill>
              <a:schemeClr val="accent1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rtlCol="0" anchor="ctr"/>
            <a:lstStyle>
              <a:lvl1pPr>
                <a:defRPr b="0">
                  <a:solidFill>
                    <a:srgbClr val="F3F3F3"/>
                  </a:solidFill>
                  <a:latin typeface="Raleway"/>
                  <a:ea typeface="Raleway"/>
                  <a:cs typeface="Raleway"/>
                  <a:sym typeface="Raleway"/>
                </a:defRPr>
              </a:lvl1pPr>
            </a:lstStyle>
            <a:p>
              <a:pPr rtl="0"/>
              <a:endParaRPr lang="ru-RU" noProof="0" dirty="0"/>
            </a:p>
          </p:txBody>
        </p:sp>
      </p:grpSp>
      <p:sp>
        <p:nvSpPr>
          <p:cNvPr id="4" name="Текст 3">
            <a:extLst>
              <a:ext uri="{FF2B5EF4-FFF2-40B4-BE49-F238E27FC236}">
                <a16:creationId xmlns:a16="http://schemas.microsoft.com/office/drawing/2014/main" id="{D3710961-EE19-42C5-8B1B-B6C98622624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369027"/>
            <a:ext cx="2489200" cy="3124200"/>
          </a:xfrm>
        </p:spPr>
        <p:txBody>
          <a:bodyPr tIns="0" bIns="0" rtlCol="0" anchor="b">
            <a:noAutofit/>
          </a:bodyPr>
          <a:lstStyle>
            <a:lvl1pPr marL="0" indent="0" algn="r">
              <a:buNone/>
              <a:defRPr sz="30000">
                <a:solidFill>
                  <a:schemeClr val="accent1">
                    <a:lumMod val="60000"/>
                    <a:lumOff val="40000"/>
                    <a:alpha val="20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ru-RU" noProof="0" dirty="0"/>
              <a:t>2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7C2A57E-453E-4CB0-8392-79C8834529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575" y="4500560"/>
            <a:ext cx="6536692" cy="1325563"/>
          </a:xfrm>
        </p:spPr>
        <p:txBody>
          <a:bodyPr rtlCol="0">
            <a:normAutofit/>
          </a:bodyPr>
          <a:lstStyle>
            <a:lvl1pPr>
              <a:defRPr sz="6000" b="1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ru-RU" noProof="0" dirty="0"/>
              <a:t>Заголовок раздела</a:t>
            </a:r>
          </a:p>
        </p:txBody>
      </p:sp>
    </p:spTree>
    <p:extLst>
      <p:ext uri="{BB962C8B-B14F-4D97-AF65-F5344CB8AC3E}">
        <p14:creationId xmlns:p14="http://schemas.microsoft.com/office/powerpoint/2010/main" val="264951728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Пользовательский макет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Группа 2"/>
          <p:cNvGrpSpPr/>
          <p:nvPr userDrawn="1"/>
        </p:nvGrpSpPr>
        <p:grpSpPr>
          <a:xfrm>
            <a:off x="3413895" y="419827"/>
            <a:ext cx="7939904" cy="6018346"/>
            <a:chOff x="8585200" y="440266"/>
            <a:chExt cx="14753564" cy="11183013"/>
          </a:xfrm>
        </p:grpSpPr>
        <p:sp>
          <p:nvSpPr>
            <p:cNvPr id="5" name="Dikdörtgen" title="Декоративный элемент"/>
            <p:cNvSpPr/>
            <p:nvPr userDrawn="1"/>
          </p:nvSpPr>
          <p:spPr>
            <a:xfrm>
              <a:off x="8585200" y="440266"/>
              <a:ext cx="6156127" cy="9967848"/>
            </a:xfrm>
            <a:prstGeom prst="rect">
              <a:avLst/>
            </a:prstGeom>
            <a:solidFill>
              <a:srgbClr val="1F1F2A">
                <a:alpha val="13798"/>
              </a:srgbClr>
            </a:solidFill>
            <a:ln w="12700">
              <a:miter lim="400000"/>
            </a:ln>
          </p:spPr>
          <p:txBody>
            <a:bodyPr lIns="0" tIns="0" rIns="0" bIns="0" rtlCol="0" anchor="ctr"/>
            <a:lstStyle/>
            <a:p>
              <a:pPr rtl="0"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lang="ru-RU" noProof="0" dirty="0"/>
            </a:p>
          </p:txBody>
        </p:sp>
        <p:sp>
          <p:nvSpPr>
            <p:cNvPr id="6" name="ИЗОБРАЖЕНИЕ" title="Декоративный элемент"/>
            <p:cNvSpPr/>
            <p:nvPr userDrawn="1"/>
          </p:nvSpPr>
          <p:spPr>
            <a:xfrm>
              <a:off x="10168466" y="1092200"/>
              <a:ext cx="13170298" cy="10531079"/>
            </a:xfrm>
            <a:prstGeom prst="rect">
              <a:avLst/>
            </a:prstGeom>
            <a:solidFill>
              <a:schemeClr val="accent4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rtlCol="0" anchor="ctr"/>
            <a:lstStyle>
              <a:lvl1pPr>
                <a:defRPr b="0">
                  <a:solidFill>
                    <a:srgbClr val="F3F3F3"/>
                  </a:solidFill>
                  <a:latin typeface="Raleway"/>
                  <a:ea typeface="Raleway"/>
                  <a:cs typeface="Raleway"/>
                  <a:sym typeface="Raleway"/>
                </a:defRPr>
              </a:lvl1pPr>
            </a:lstStyle>
            <a:p>
              <a:pPr rtl="0"/>
              <a:endParaRPr lang="ru-RU" noProof="0" dirty="0"/>
            </a:p>
          </p:txBody>
        </p:sp>
      </p:grpSp>
      <p:sp>
        <p:nvSpPr>
          <p:cNvPr id="4" name="Текст 3">
            <a:extLst>
              <a:ext uri="{FF2B5EF4-FFF2-40B4-BE49-F238E27FC236}">
                <a16:creationId xmlns:a16="http://schemas.microsoft.com/office/drawing/2014/main" id="{D3710961-EE19-42C5-8B1B-B6C98622624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369027"/>
            <a:ext cx="2489200" cy="3124200"/>
          </a:xfrm>
        </p:spPr>
        <p:txBody>
          <a:bodyPr tIns="0" bIns="0" rtlCol="0" anchor="b">
            <a:noAutofit/>
          </a:bodyPr>
          <a:lstStyle>
            <a:lvl1pPr marL="0" indent="0" algn="r">
              <a:buNone/>
              <a:defRPr sz="30000">
                <a:solidFill>
                  <a:schemeClr val="accent4">
                    <a:lumMod val="40000"/>
                    <a:lumOff val="60000"/>
                    <a:alpha val="20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ru-RU" noProof="0" dirty="0"/>
              <a:t>3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7C2A57E-453E-4CB0-8392-79C8834529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575" y="4500560"/>
            <a:ext cx="6536692" cy="1325563"/>
          </a:xfrm>
        </p:spPr>
        <p:txBody>
          <a:bodyPr rtlCol="0">
            <a:normAutofit/>
          </a:bodyPr>
          <a:lstStyle>
            <a:lvl1pPr>
              <a:defRPr sz="6000" b="1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ru-RU" noProof="0" dirty="0"/>
              <a:t>Заголовок раздела</a:t>
            </a:r>
          </a:p>
        </p:txBody>
      </p:sp>
    </p:spTree>
    <p:extLst>
      <p:ext uri="{BB962C8B-B14F-4D97-AF65-F5344CB8AC3E}">
        <p14:creationId xmlns:p14="http://schemas.microsoft.com/office/powerpoint/2010/main" val="368344221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_Пользовательский макет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Прямоугольник 15" title="Декоративный элемент">
            <a:extLst>
              <a:ext uri="{FF2B5EF4-FFF2-40B4-BE49-F238E27FC236}">
                <a16:creationId xmlns:a16="http://schemas.microsoft.com/office/drawing/2014/main" id="{E0729B41-53A1-4BDC-BF75-A9E553C70D89}"/>
              </a:ext>
            </a:extLst>
          </p:cNvPr>
          <p:cNvSpPr/>
          <p:nvPr userDrawn="1"/>
        </p:nvSpPr>
        <p:spPr>
          <a:xfrm>
            <a:off x="0" y="1405466"/>
            <a:ext cx="12192000" cy="36576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7C2A57E-453E-4CB0-8392-79C8834529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1906059"/>
            <a:ext cx="7882467" cy="1694180"/>
          </a:xfrm>
        </p:spPr>
        <p:txBody>
          <a:bodyPr lIns="0" rtlCol="0" anchor="t">
            <a:noAutofit/>
          </a:bodyPr>
          <a:lstStyle>
            <a:lvl1pPr>
              <a:defRPr sz="6600" b="1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ru-RU" noProof="0" dirty="0"/>
              <a:t>Заголовок раздела</a:t>
            </a:r>
          </a:p>
        </p:txBody>
      </p:sp>
      <p:sp>
        <p:nvSpPr>
          <p:cNvPr id="18" name="Текст 3">
            <a:extLst>
              <a:ext uri="{FF2B5EF4-FFF2-40B4-BE49-F238E27FC236}">
                <a16:creationId xmlns:a16="http://schemas.microsoft.com/office/drawing/2014/main" id="{6E820AC0-D6D8-48F9-9D9F-A17400A404B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530361" y="4554447"/>
            <a:ext cx="2489200" cy="3124198"/>
          </a:xfrm>
          <a:solidFill>
            <a:schemeClr val="accent2">
              <a:lumMod val="75000"/>
              <a:lumOff val="25000"/>
            </a:schemeClr>
          </a:solidFill>
        </p:spPr>
        <p:txBody>
          <a:bodyPr bIns="0" rtlCol="0" anchor="b">
            <a:noAutofit/>
          </a:bodyPr>
          <a:lstStyle>
            <a:lvl1pPr marL="0" indent="0" algn="ctr">
              <a:buNone/>
              <a:defRPr sz="250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ru-RU" noProof="0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05523066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Пользовательский макет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Прямоугольник 15" title="Декоративный элемент">
            <a:extLst>
              <a:ext uri="{FF2B5EF4-FFF2-40B4-BE49-F238E27FC236}">
                <a16:creationId xmlns:a16="http://schemas.microsoft.com/office/drawing/2014/main" id="{E0729B41-53A1-4BDC-BF75-A9E553C70D89}"/>
              </a:ext>
            </a:extLst>
          </p:cNvPr>
          <p:cNvSpPr/>
          <p:nvPr userDrawn="1"/>
        </p:nvSpPr>
        <p:spPr>
          <a:xfrm>
            <a:off x="0" y="1405466"/>
            <a:ext cx="12192000" cy="36576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7C2A57E-453E-4CB0-8392-79C8834529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1906059"/>
            <a:ext cx="7882467" cy="1694180"/>
          </a:xfrm>
        </p:spPr>
        <p:txBody>
          <a:bodyPr lIns="0" rtlCol="0" anchor="t">
            <a:noAutofit/>
          </a:bodyPr>
          <a:lstStyle>
            <a:lvl1pPr>
              <a:defRPr sz="6600" b="1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ru-RU" noProof="0" dirty="0"/>
              <a:t>Заголовок раздела</a:t>
            </a:r>
          </a:p>
        </p:txBody>
      </p:sp>
      <p:sp>
        <p:nvSpPr>
          <p:cNvPr id="18" name="Текст 3">
            <a:extLst>
              <a:ext uri="{FF2B5EF4-FFF2-40B4-BE49-F238E27FC236}">
                <a16:creationId xmlns:a16="http://schemas.microsoft.com/office/drawing/2014/main" id="{6E820AC0-D6D8-48F9-9D9F-A17400A404B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530361" y="4554447"/>
            <a:ext cx="2489200" cy="3124198"/>
          </a:xfrm>
          <a:solidFill>
            <a:schemeClr val="accent1">
              <a:lumMod val="60000"/>
              <a:lumOff val="40000"/>
            </a:schemeClr>
          </a:solidFill>
        </p:spPr>
        <p:txBody>
          <a:bodyPr bIns="0" rtlCol="0" anchor="b">
            <a:noAutofit/>
          </a:bodyPr>
          <a:lstStyle>
            <a:lvl1pPr marL="0" indent="0" algn="ctr">
              <a:buNone/>
              <a:defRPr sz="250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ru-RU" noProof="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17176887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_Пользовательский макет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Прямоугольник 15" title="Декоративный элемент">
            <a:extLst>
              <a:ext uri="{FF2B5EF4-FFF2-40B4-BE49-F238E27FC236}">
                <a16:creationId xmlns:a16="http://schemas.microsoft.com/office/drawing/2014/main" id="{E0729B41-53A1-4BDC-BF75-A9E553C70D89}"/>
              </a:ext>
            </a:extLst>
          </p:cNvPr>
          <p:cNvSpPr/>
          <p:nvPr userDrawn="1"/>
        </p:nvSpPr>
        <p:spPr>
          <a:xfrm>
            <a:off x="0" y="1405466"/>
            <a:ext cx="12192000" cy="365760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7C2A57E-453E-4CB0-8392-79C8834529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1906059"/>
            <a:ext cx="7882467" cy="1694180"/>
          </a:xfrm>
        </p:spPr>
        <p:txBody>
          <a:bodyPr lIns="0" rtlCol="0" anchor="t">
            <a:noAutofit/>
          </a:bodyPr>
          <a:lstStyle>
            <a:lvl1pPr>
              <a:defRPr sz="6600" b="1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ru-RU" noProof="0" dirty="0"/>
              <a:t>Заголовок раздела</a:t>
            </a:r>
          </a:p>
        </p:txBody>
      </p:sp>
      <p:sp>
        <p:nvSpPr>
          <p:cNvPr id="18" name="Текст 3">
            <a:extLst>
              <a:ext uri="{FF2B5EF4-FFF2-40B4-BE49-F238E27FC236}">
                <a16:creationId xmlns:a16="http://schemas.microsoft.com/office/drawing/2014/main" id="{6E820AC0-D6D8-48F9-9D9F-A17400A404B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530361" y="4554447"/>
            <a:ext cx="2489200" cy="3124198"/>
          </a:xfrm>
          <a:solidFill>
            <a:schemeClr val="accent4">
              <a:lumMod val="40000"/>
              <a:lumOff val="60000"/>
            </a:schemeClr>
          </a:solidFill>
        </p:spPr>
        <p:txBody>
          <a:bodyPr bIns="0" rtlCol="0" anchor="b">
            <a:noAutofit/>
          </a:bodyPr>
          <a:lstStyle>
            <a:lvl1pPr marL="0" indent="0" algn="ctr">
              <a:buNone/>
              <a:defRPr sz="250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ru-RU" noProof="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72174979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3497916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Изображение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 title="Декоративный элемент">
            <a:extLst>
              <a:ext uri="{FF2B5EF4-FFF2-40B4-BE49-F238E27FC236}">
                <a16:creationId xmlns:a16="http://schemas.microsoft.com/office/drawing/2014/main" id="{BC0DB138-926E-4EF2-BFC2-93D610E35703}"/>
              </a:ext>
            </a:extLst>
          </p:cNvPr>
          <p:cNvSpPr/>
          <p:nvPr userDrawn="1"/>
        </p:nvSpPr>
        <p:spPr>
          <a:xfrm>
            <a:off x="0" y="0"/>
            <a:ext cx="6057900" cy="6857995"/>
          </a:xfrm>
          <a:prstGeom prst="rect">
            <a:avLst/>
          </a:prstGeom>
          <a:solidFill>
            <a:schemeClr val="accent2"/>
          </a:solidFill>
        </p:spPr>
        <p:txBody>
          <a:bodyPr vert="horz" lIns="1296000" tIns="45720" rIns="432000" bIns="45720" rtlCol="0" anchor="ctr">
            <a:normAutofit/>
          </a:bodyPr>
          <a:lstStyle/>
          <a:p>
            <a:pPr lvl="0" indent="0" rtl="0">
              <a:lnSpc>
                <a:spcPct val="100000"/>
              </a:lnSpc>
              <a:spcBef>
                <a:spcPts val="1000"/>
              </a:spcBef>
              <a:buFontTx/>
              <a:buNone/>
            </a:pPr>
            <a:endParaRPr lang="ru-RU" sz="1400" b="0" i="0" spc="0" noProof="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A985C547-771F-4BD4-ADA8-B270DC50BDB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718323" y="1074809"/>
            <a:ext cx="3977648" cy="731694"/>
          </a:xfrm>
        </p:spPr>
        <p:txBody>
          <a:bodyPr rtlCol="0"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16" name="Текст 8">
            <a:extLst>
              <a:ext uri="{FF2B5EF4-FFF2-40B4-BE49-F238E27FC236}">
                <a16:creationId xmlns:a16="http://schemas.microsoft.com/office/drawing/2014/main" id="{5726DA1D-D34F-4505-9722-98586A88D85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718323" y="2365537"/>
            <a:ext cx="3977648" cy="731694"/>
          </a:xfrm>
        </p:spPr>
        <p:txBody>
          <a:bodyPr rtlCol="0"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18" name="Текст 8">
            <a:extLst>
              <a:ext uri="{FF2B5EF4-FFF2-40B4-BE49-F238E27FC236}">
                <a16:creationId xmlns:a16="http://schemas.microsoft.com/office/drawing/2014/main" id="{DA05F0E8-C4BA-4839-9D3B-C830E739802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718323" y="3656265"/>
            <a:ext cx="3977648" cy="731694"/>
          </a:xfrm>
        </p:spPr>
        <p:txBody>
          <a:bodyPr rtlCol="0"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19" name="Текст 8">
            <a:extLst>
              <a:ext uri="{FF2B5EF4-FFF2-40B4-BE49-F238E27FC236}">
                <a16:creationId xmlns:a16="http://schemas.microsoft.com/office/drawing/2014/main" id="{3BDE5625-360A-435B-8812-2FFD30C937B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718323" y="4946994"/>
            <a:ext cx="3977648" cy="731694"/>
          </a:xfrm>
        </p:spPr>
        <p:txBody>
          <a:bodyPr rtlCol="0"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15" name="Рисунок 5" title="Декоративный элемент">
            <a:extLst>
              <a:ext uri="{FF2B5EF4-FFF2-40B4-BE49-F238E27FC236}">
                <a16:creationId xmlns:a16="http://schemas.microsoft.com/office/drawing/2014/main" id="{EADDC907-00BA-437D-8631-DCDAA19616A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749917" y="1002146"/>
            <a:ext cx="885235" cy="885235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 rtlCol="0">
            <a:normAutofit/>
          </a:bodyPr>
          <a:lstStyle>
            <a:lvl1pPr>
              <a:defRPr sz="800"/>
            </a:lvl1pPr>
          </a:lstStyle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21" name="Рисунок 5" title="Декоративный элемент">
            <a:extLst>
              <a:ext uri="{FF2B5EF4-FFF2-40B4-BE49-F238E27FC236}">
                <a16:creationId xmlns:a16="http://schemas.microsoft.com/office/drawing/2014/main" id="{44A0EDB5-B80A-4225-9741-99690ADBCE8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749917" y="2291505"/>
            <a:ext cx="885235" cy="885235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 rt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22" name="Рисунок 5" title="Декоративный элемент">
            <a:extLst>
              <a:ext uri="{FF2B5EF4-FFF2-40B4-BE49-F238E27FC236}">
                <a16:creationId xmlns:a16="http://schemas.microsoft.com/office/drawing/2014/main" id="{E5C18081-A6EE-421D-96AC-0A7FA46F744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49917" y="3580864"/>
            <a:ext cx="885235" cy="885235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 rt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23" name="Рисунок 5" title="Декоративный элемент">
            <a:extLst>
              <a:ext uri="{FF2B5EF4-FFF2-40B4-BE49-F238E27FC236}">
                <a16:creationId xmlns:a16="http://schemas.microsoft.com/office/drawing/2014/main" id="{1D21CB0A-3210-4B51-85A0-5111AEBA214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749917" y="4870223"/>
            <a:ext cx="885235" cy="885235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 rt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24" name="Заголовок 1">
            <a:extLst>
              <a:ext uri="{FF2B5EF4-FFF2-40B4-BE49-F238E27FC236}">
                <a16:creationId xmlns:a16="http://schemas.microsoft.com/office/drawing/2014/main" id="{95B2C2DA-ADF3-D44B-8824-9B44E01F74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057" y="1100290"/>
            <a:ext cx="4008437" cy="1395208"/>
          </a:xfrm>
        </p:spPr>
        <p:txBody>
          <a:bodyPr lIns="0" rtlCol="0" anchor="b"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 dirty="0"/>
              <a:t>Заголовок слайда</a:t>
            </a:r>
          </a:p>
        </p:txBody>
      </p:sp>
      <p:sp>
        <p:nvSpPr>
          <p:cNvPr id="25" name="Текст 11">
            <a:extLst>
              <a:ext uri="{FF2B5EF4-FFF2-40B4-BE49-F238E27FC236}">
                <a16:creationId xmlns:a16="http://schemas.microsoft.com/office/drawing/2014/main" id="{6CAA743B-32D9-CE44-9E46-D38DB57EFAC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41058" y="2561159"/>
            <a:ext cx="4008437" cy="602887"/>
          </a:xfrm>
        </p:spPr>
        <p:txBody>
          <a:bodyPr lIns="0" rtlCol="0" anchor="t">
            <a:normAutofit/>
          </a:bodyPr>
          <a:lstStyle>
            <a:lvl1pPr marL="0" indent="0">
              <a:buNone/>
              <a:defRPr sz="1400" spc="300">
                <a:solidFill>
                  <a:schemeClr val="bg1"/>
                </a:solidFill>
                <a:latin typeface="+mj-lt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ru-RU" noProof="0" dirty="0"/>
              <a:t>МЕСТО ДЛЯ ПОДЗАГОЛОВКА</a:t>
            </a:r>
          </a:p>
        </p:txBody>
      </p:sp>
      <p:sp>
        <p:nvSpPr>
          <p:cNvPr id="26" name="Текст 6">
            <a:extLst>
              <a:ext uri="{FF2B5EF4-FFF2-40B4-BE49-F238E27FC236}">
                <a16:creationId xmlns:a16="http://schemas.microsoft.com/office/drawing/2014/main" id="{A4E9B315-244E-41A8-B655-63FCC22CCF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3498661"/>
            <a:ext cx="4008438" cy="2560899"/>
          </a:xfrm>
        </p:spPr>
        <p:txBody>
          <a:bodyPr lIns="0" rtlCol="0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27" name="Фигура 62" title="Декоративный элемент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1918496" y="2124643"/>
            <a:ext cx="0" cy="2188806"/>
          </a:xfrm>
          <a:prstGeom prst="line">
            <a:avLst/>
          </a:prstGeom>
          <a:ln w="76200">
            <a:solidFill>
              <a:schemeClr val="accent2">
                <a:lumMod val="50000"/>
                <a:lumOff val="50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ru-RU" sz="1500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44264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382" userDrawn="1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Изображение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Текст 8">
            <a:extLst>
              <a:ext uri="{FF2B5EF4-FFF2-40B4-BE49-F238E27FC236}">
                <a16:creationId xmlns:a16="http://schemas.microsoft.com/office/drawing/2014/main" id="{A985C547-771F-4BD4-ADA8-B270DC50BDB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718323" y="1058980"/>
            <a:ext cx="3977648" cy="731694"/>
          </a:xfrm>
        </p:spPr>
        <p:txBody>
          <a:bodyPr rtlCol="0"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16" name="Текст 8">
            <a:extLst>
              <a:ext uri="{FF2B5EF4-FFF2-40B4-BE49-F238E27FC236}">
                <a16:creationId xmlns:a16="http://schemas.microsoft.com/office/drawing/2014/main" id="{5726DA1D-D34F-4505-9722-98586A88D85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718323" y="2365537"/>
            <a:ext cx="3977648" cy="731694"/>
          </a:xfrm>
        </p:spPr>
        <p:txBody>
          <a:bodyPr rtlCol="0"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18" name="Текст 8">
            <a:extLst>
              <a:ext uri="{FF2B5EF4-FFF2-40B4-BE49-F238E27FC236}">
                <a16:creationId xmlns:a16="http://schemas.microsoft.com/office/drawing/2014/main" id="{DA05F0E8-C4BA-4839-9D3B-C830E739802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718323" y="3656265"/>
            <a:ext cx="3977648" cy="731694"/>
          </a:xfrm>
        </p:spPr>
        <p:txBody>
          <a:bodyPr rtlCol="0"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19" name="Текст 8">
            <a:extLst>
              <a:ext uri="{FF2B5EF4-FFF2-40B4-BE49-F238E27FC236}">
                <a16:creationId xmlns:a16="http://schemas.microsoft.com/office/drawing/2014/main" id="{3BDE5625-360A-435B-8812-2FFD30C937B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718323" y="4946994"/>
            <a:ext cx="3977648" cy="731694"/>
          </a:xfrm>
        </p:spPr>
        <p:txBody>
          <a:bodyPr rtlCol="0"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14" name="Заголовок 1">
            <a:extLst>
              <a:ext uri="{FF2B5EF4-FFF2-40B4-BE49-F238E27FC236}">
                <a16:creationId xmlns:a16="http://schemas.microsoft.com/office/drawing/2014/main" id="{95B2C2DA-ADF3-D44B-8824-9B44E01F74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057" y="1100290"/>
            <a:ext cx="4008437" cy="1395208"/>
          </a:xfrm>
        </p:spPr>
        <p:txBody>
          <a:bodyPr lIns="0" rtlCol="0" anchor="b"/>
          <a:lstStyle>
            <a:lvl1pPr>
              <a:defRPr b="1"/>
            </a:lvl1pPr>
          </a:lstStyle>
          <a:p>
            <a:pPr rtl="0"/>
            <a:r>
              <a:rPr lang="ru-RU" noProof="0" dirty="0"/>
              <a:t>Заголовок слайда</a:t>
            </a:r>
          </a:p>
        </p:txBody>
      </p:sp>
      <p:sp>
        <p:nvSpPr>
          <p:cNvPr id="20" name="Текст 11">
            <a:extLst>
              <a:ext uri="{FF2B5EF4-FFF2-40B4-BE49-F238E27FC236}">
                <a16:creationId xmlns:a16="http://schemas.microsoft.com/office/drawing/2014/main" id="{6CAA743B-32D9-CE44-9E46-D38DB57EFAC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41058" y="2561159"/>
            <a:ext cx="4008437" cy="602887"/>
          </a:xfrm>
        </p:spPr>
        <p:txBody>
          <a:bodyPr lIns="0" rtlCol="0" anchor="t">
            <a:normAutofit/>
          </a:bodyPr>
          <a:lstStyle>
            <a:lvl1pPr marL="0" indent="0">
              <a:buNone/>
              <a:defRPr sz="1400" spc="300">
                <a:solidFill>
                  <a:schemeClr val="tx2"/>
                </a:solidFill>
                <a:latin typeface="+mj-lt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ru-RU" noProof="0" dirty="0"/>
              <a:t>МЕСТО ДЛЯ ПОДЗАГОЛОВКА</a:t>
            </a:r>
          </a:p>
        </p:txBody>
      </p:sp>
      <p:sp>
        <p:nvSpPr>
          <p:cNvPr id="24" name="Текст 6">
            <a:extLst>
              <a:ext uri="{FF2B5EF4-FFF2-40B4-BE49-F238E27FC236}">
                <a16:creationId xmlns:a16="http://schemas.microsoft.com/office/drawing/2014/main" id="{A4E9B315-244E-41A8-B655-63FCC22CCF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3498661"/>
            <a:ext cx="4008438" cy="2560899"/>
          </a:xfrm>
        </p:spPr>
        <p:txBody>
          <a:bodyPr lIns="0" rtlCol="0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25" name="Фигура 62" title="Декоративный элемент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1918496" y="2124643"/>
            <a:ext cx="0" cy="2188806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ru-RU" sz="1500" noProof="0" dirty="0"/>
          </a:p>
        </p:txBody>
      </p:sp>
      <p:sp>
        <p:nvSpPr>
          <p:cNvPr id="2" name="Овал 1">
            <a:extLst>
              <a:ext uri="{FF2B5EF4-FFF2-40B4-BE49-F238E27FC236}">
                <a16:creationId xmlns:a16="http://schemas.microsoft.com/office/drawing/2014/main" id="{7E5B409A-28A1-4F13-9C1C-E15291930DF1}"/>
              </a:ext>
            </a:extLst>
          </p:cNvPr>
          <p:cNvSpPr/>
          <p:nvPr userDrawn="1"/>
        </p:nvSpPr>
        <p:spPr>
          <a:xfrm>
            <a:off x="6721671" y="1047456"/>
            <a:ext cx="754743" cy="75474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17" name="Овал 16">
            <a:extLst>
              <a:ext uri="{FF2B5EF4-FFF2-40B4-BE49-F238E27FC236}">
                <a16:creationId xmlns:a16="http://schemas.microsoft.com/office/drawing/2014/main" id="{B0A9508C-D302-4643-AFFA-37BE20A4CF91}"/>
              </a:ext>
            </a:extLst>
          </p:cNvPr>
          <p:cNvSpPr/>
          <p:nvPr userDrawn="1"/>
        </p:nvSpPr>
        <p:spPr>
          <a:xfrm>
            <a:off x="6721671" y="2342488"/>
            <a:ext cx="754743" cy="75474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26" name="Овал 25">
            <a:extLst>
              <a:ext uri="{FF2B5EF4-FFF2-40B4-BE49-F238E27FC236}">
                <a16:creationId xmlns:a16="http://schemas.microsoft.com/office/drawing/2014/main" id="{3C430BF1-F654-4C13-9094-97AE78B80696}"/>
              </a:ext>
            </a:extLst>
          </p:cNvPr>
          <p:cNvSpPr/>
          <p:nvPr userDrawn="1"/>
        </p:nvSpPr>
        <p:spPr>
          <a:xfrm>
            <a:off x="6721671" y="3644740"/>
            <a:ext cx="754743" cy="75474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27" name="Овал 26">
            <a:extLst>
              <a:ext uri="{FF2B5EF4-FFF2-40B4-BE49-F238E27FC236}">
                <a16:creationId xmlns:a16="http://schemas.microsoft.com/office/drawing/2014/main" id="{94F3E6A2-CCB8-4870-9797-40002216D2B3}"/>
              </a:ext>
            </a:extLst>
          </p:cNvPr>
          <p:cNvSpPr/>
          <p:nvPr userDrawn="1"/>
        </p:nvSpPr>
        <p:spPr>
          <a:xfrm>
            <a:off x="6721671" y="4935469"/>
            <a:ext cx="754743" cy="75474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4" name="Рисунок 3">
            <a:extLst>
              <a:ext uri="{FF2B5EF4-FFF2-40B4-BE49-F238E27FC236}">
                <a16:creationId xmlns:a16="http://schemas.microsoft.com/office/drawing/2014/main" id="{83725AD6-E3CC-4FAC-94F3-1F4CB56D222F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874411" y="1200196"/>
            <a:ext cx="449262" cy="449263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28" name="Рисунок 3">
            <a:extLst>
              <a:ext uri="{FF2B5EF4-FFF2-40B4-BE49-F238E27FC236}">
                <a16:creationId xmlns:a16="http://schemas.microsoft.com/office/drawing/2014/main" id="{C80D4B49-1275-4A83-A987-EC233FB6CC38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874411" y="2506752"/>
            <a:ext cx="449262" cy="449263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29" name="Рисунок 3">
            <a:extLst>
              <a:ext uri="{FF2B5EF4-FFF2-40B4-BE49-F238E27FC236}">
                <a16:creationId xmlns:a16="http://schemas.microsoft.com/office/drawing/2014/main" id="{7B475AE2-C1A9-4191-A31B-5D6893397E23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874411" y="3797479"/>
            <a:ext cx="449262" cy="449263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30" name="Рисунок 3">
            <a:extLst>
              <a:ext uri="{FF2B5EF4-FFF2-40B4-BE49-F238E27FC236}">
                <a16:creationId xmlns:a16="http://schemas.microsoft.com/office/drawing/2014/main" id="{C29F28E2-C28B-447C-818F-8676A82EEAA9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874411" y="5088208"/>
            <a:ext cx="449262" cy="449263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22192251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63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Изображение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 title="Декоративный элемент">
            <a:extLst>
              <a:ext uri="{FF2B5EF4-FFF2-40B4-BE49-F238E27FC236}">
                <a16:creationId xmlns:a16="http://schemas.microsoft.com/office/drawing/2014/main" id="{BC0DB138-926E-4EF2-BFC2-93D610E35703}"/>
              </a:ext>
            </a:extLst>
          </p:cNvPr>
          <p:cNvSpPr/>
          <p:nvPr userDrawn="1"/>
        </p:nvSpPr>
        <p:spPr>
          <a:xfrm>
            <a:off x="0" y="3721472"/>
            <a:ext cx="12192000" cy="3136523"/>
          </a:xfrm>
          <a:prstGeom prst="rect">
            <a:avLst/>
          </a:prstGeom>
          <a:solidFill>
            <a:schemeClr val="accent2"/>
          </a:solidFill>
        </p:spPr>
        <p:txBody>
          <a:bodyPr vert="horz" lIns="1296000" tIns="45720" rIns="432000" bIns="45720" rtlCol="0" anchor="ctr">
            <a:normAutofit/>
          </a:bodyPr>
          <a:lstStyle/>
          <a:p>
            <a:pPr lvl="0" indent="0" rtl="0">
              <a:lnSpc>
                <a:spcPct val="100000"/>
              </a:lnSpc>
              <a:spcBef>
                <a:spcPts val="1000"/>
              </a:spcBef>
              <a:buFontTx/>
              <a:buNone/>
            </a:pPr>
            <a:endParaRPr lang="ru-RU" sz="1400" b="0" i="0" spc="0" noProof="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95B2C2DA-ADF3-D44B-8824-9B44E01F74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8543" y="358610"/>
            <a:ext cx="10854914" cy="804759"/>
          </a:xfrm>
        </p:spPr>
        <p:txBody>
          <a:bodyPr lIns="0" rtlCol="0" anchor="b">
            <a:normAutofit/>
          </a:bodyPr>
          <a:lstStyle>
            <a:lvl1pPr algn="ctr">
              <a:defRPr sz="4000" b="1"/>
            </a:lvl1pPr>
          </a:lstStyle>
          <a:p>
            <a:pPr rtl="0"/>
            <a:r>
              <a:rPr lang="ru-RU" noProof="0" dirty="0"/>
              <a:t>Заголовок слайда</a:t>
            </a:r>
          </a:p>
        </p:txBody>
      </p:sp>
      <p:sp>
        <p:nvSpPr>
          <p:cNvPr id="6" name="Рисунок 5" title="Декоративный элемент">
            <a:extLst>
              <a:ext uri="{FF2B5EF4-FFF2-40B4-BE49-F238E27FC236}">
                <a16:creationId xmlns:a16="http://schemas.microsoft.com/office/drawing/2014/main" id="{8C7AA169-6546-4620-BD7B-7B36553C28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78803" y="2592710"/>
            <a:ext cx="973759" cy="973759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 rtlCol="0">
            <a:normAutofit/>
          </a:bodyPr>
          <a:lstStyle>
            <a:lvl1pPr>
              <a:defRPr sz="800"/>
            </a:lvl1pPr>
          </a:lstStyle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11" name="Рисунок 5" title="Декоративный элемент">
            <a:extLst>
              <a:ext uri="{FF2B5EF4-FFF2-40B4-BE49-F238E27FC236}">
                <a16:creationId xmlns:a16="http://schemas.microsoft.com/office/drawing/2014/main" id="{CE9C16DA-A24B-4516-BCC8-C747730478D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226108" y="2592710"/>
            <a:ext cx="973759" cy="973759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 rt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13" name="Рисунок 5" title="Декоративный элемент">
            <a:extLst>
              <a:ext uri="{FF2B5EF4-FFF2-40B4-BE49-F238E27FC236}">
                <a16:creationId xmlns:a16="http://schemas.microsoft.com/office/drawing/2014/main" id="{A498122E-BB6F-4765-B85E-6410B9CE17A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073413" y="2592710"/>
            <a:ext cx="973759" cy="973759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 rt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14" name="Рисунок 5" title="Декоративный элемент">
            <a:extLst>
              <a:ext uri="{FF2B5EF4-FFF2-40B4-BE49-F238E27FC236}">
                <a16:creationId xmlns:a16="http://schemas.microsoft.com/office/drawing/2014/main" id="{D19B2F25-5E98-4166-8476-BE599D16121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920718" y="2592710"/>
            <a:ext cx="973759" cy="973759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 rt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A985C547-771F-4BD4-ADA8-B270DC50BDB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0780" y="3920809"/>
            <a:ext cx="2469806" cy="731694"/>
          </a:xfrm>
        </p:spPr>
        <p:txBody>
          <a:bodyPr rtlCol="0" anchor="t">
            <a:normAutofit/>
          </a:bodyPr>
          <a:lstStyle>
            <a:lvl1pPr marL="0" indent="0" algn="ctr" rtl="0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</p:txBody>
      </p:sp>
      <p:sp>
        <p:nvSpPr>
          <p:cNvPr id="16" name="Текст 8">
            <a:extLst>
              <a:ext uri="{FF2B5EF4-FFF2-40B4-BE49-F238E27FC236}">
                <a16:creationId xmlns:a16="http://schemas.microsoft.com/office/drawing/2014/main" id="{5726DA1D-D34F-4505-9722-98586A88D85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476825" y="3923752"/>
            <a:ext cx="2469806" cy="731694"/>
          </a:xfrm>
        </p:spPr>
        <p:txBody>
          <a:bodyPr rtlCol="0" anchor="t">
            <a:normAutofit/>
          </a:bodyPr>
          <a:lstStyle>
            <a:lvl1pPr marL="0" indent="0" algn="ctr" rtl="0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</p:txBody>
      </p:sp>
      <p:sp>
        <p:nvSpPr>
          <p:cNvPr id="18" name="Текст 8">
            <a:extLst>
              <a:ext uri="{FF2B5EF4-FFF2-40B4-BE49-F238E27FC236}">
                <a16:creationId xmlns:a16="http://schemas.microsoft.com/office/drawing/2014/main" id="{DA05F0E8-C4BA-4839-9D3B-C830E739802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322870" y="3920809"/>
            <a:ext cx="2469806" cy="731694"/>
          </a:xfrm>
        </p:spPr>
        <p:txBody>
          <a:bodyPr rtlCol="0" anchor="t">
            <a:normAutofit/>
          </a:bodyPr>
          <a:lstStyle>
            <a:lvl1pPr marL="0" indent="0" algn="ctr" rtl="0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</p:txBody>
      </p:sp>
      <p:sp>
        <p:nvSpPr>
          <p:cNvPr id="19" name="Текст 8">
            <a:extLst>
              <a:ext uri="{FF2B5EF4-FFF2-40B4-BE49-F238E27FC236}">
                <a16:creationId xmlns:a16="http://schemas.microsoft.com/office/drawing/2014/main" id="{3BDE5625-360A-435B-8812-2FFD30C937B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168916" y="3916626"/>
            <a:ext cx="2469806" cy="731694"/>
          </a:xfrm>
        </p:spPr>
        <p:txBody>
          <a:bodyPr rtlCol="0" anchor="t">
            <a:normAutofit/>
          </a:bodyPr>
          <a:lstStyle>
            <a:lvl1pPr marL="0" indent="0" algn="ctr" rtl="0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</p:txBody>
      </p:sp>
      <p:sp>
        <p:nvSpPr>
          <p:cNvPr id="20" name="Текст 6">
            <a:extLst>
              <a:ext uri="{FF2B5EF4-FFF2-40B4-BE49-F238E27FC236}">
                <a16:creationId xmlns:a16="http://schemas.microsoft.com/office/drawing/2014/main" id="{A4E9B315-244E-41A8-B655-63FCC22CCF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8544" y="1489701"/>
            <a:ext cx="10854914" cy="541483"/>
          </a:xfrm>
        </p:spPr>
        <p:txBody>
          <a:bodyPr lIns="0"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15" name="Фигура 62" title="Декоративный элемент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096000" y="222583"/>
            <a:ext cx="0" cy="2188805"/>
          </a:xfrm>
          <a:prstGeom prst="line">
            <a:avLst/>
          </a:prstGeom>
          <a:ln w="76200">
            <a:solidFill>
              <a:schemeClr val="accent2">
                <a:lumMod val="75000"/>
                <a:lumOff val="25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ru-RU" sz="1500" noProof="0" dirty="0"/>
          </a:p>
        </p:txBody>
      </p:sp>
    </p:spTree>
    <p:extLst>
      <p:ext uri="{BB962C8B-B14F-4D97-AF65-F5344CB8AC3E}">
        <p14:creationId xmlns:p14="http://schemas.microsoft.com/office/powerpoint/2010/main" val="6384102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64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Титульный слайд с изображением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65399" y="3107447"/>
            <a:ext cx="7252505" cy="891250"/>
          </a:xfrm>
        </p:spPr>
        <p:txBody>
          <a:bodyPr rtlCol="0" anchor="t">
            <a:noAutofit/>
          </a:bodyPr>
          <a:lstStyle>
            <a:lvl1pPr algn="ctr"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ru-RU" noProof="0" dirty="0"/>
              <a:t>ЗАГОЛОВОК СЛАЙДА</a:t>
            </a:r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65400" y="4195470"/>
            <a:ext cx="7252504" cy="338549"/>
          </a:xfrm>
        </p:spPr>
        <p:txBody>
          <a:bodyPr rtlCol="0">
            <a:normAutofit/>
          </a:bodyPr>
          <a:lstStyle>
            <a:lvl1pPr marL="0" indent="0" algn="ctr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ru-RU" noProof="0" dirty="0"/>
              <a:t>МЕСТО ДЛЯ ПОДЗАГОЛОВКА</a:t>
            </a:r>
          </a:p>
        </p:txBody>
      </p:sp>
      <p:sp>
        <p:nvSpPr>
          <p:cNvPr id="5" name="Фигура 62" title="Декоративный элемент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096000" y="2924870"/>
            <a:ext cx="0" cy="2188805"/>
          </a:xfrm>
          <a:prstGeom prst="line">
            <a:avLst/>
          </a:prstGeom>
          <a:ln w="25400">
            <a:solidFill>
              <a:schemeClr val="bg1"/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ru-RU" sz="1500" noProof="0" dirty="0"/>
          </a:p>
        </p:txBody>
      </p:sp>
      <p:sp>
        <p:nvSpPr>
          <p:cNvPr id="7" name="Прямоугольник 6" title="Декоративный элемент"/>
          <p:cNvSpPr/>
          <p:nvPr userDrawn="1"/>
        </p:nvSpPr>
        <p:spPr>
          <a:xfrm>
            <a:off x="1238104" y="860778"/>
            <a:ext cx="9715792" cy="5136445"/>
          </a:xfrm>
          <a:prstGeom prst="rect">
            <a:avLst/>
          </a:prstGeom>
          <a:noFill/>
          <a:ln w="762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85332850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Изображение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Текст 8">
            <a:extLst>
              <a:ext uri="{FF2B5EF4-FFF2-40B4-BE49-F238E27FC236}">
                <a16:creationId xmlns:a16="http://schemas.microsoft.com/office/drawing/2014/main" id="{A985C547-771F-4BD4-ADA8-B270DC50BDB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0780" y="4601529"/>
            <a:ext cx="2469806" cy="1562154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16" name="Текст 8">
            <a:extLst>
              <a:ext uri="{FF2B5EF4-FFF2-40B4-BE49-F238E27FC236}">
                <a16:creationId xmlns:a16="http://schemas.microsoft.com/office/drawing/2014/main" id="{5726DA1D-D34F-4505-9722-98586A88D85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76825" y="4604472"/>
            <a:ext cx="2469806" cy="1562154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18" name="Текст 8">
            <a:extLst>
              <a:ext uri="{FF2B5EF4-FFF2-40B4-BE49-F238E27FC236}">
                <a16:creationId xmlns:a16="http://schemas.microsoft.com/office/drawing/2014/main" id="{DA05F0E8-C4BA-4839-9D3B-C830E739802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22870" y="4601529"/>
            <a:ext cx="2469806" cy="1562154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19" name="Текст 8">
            <a:extLst>
              <a:ext uri="{FF2B5EF4-FFF2-40B4-BE49-F238E27FC236}">
                <a16:creationId xmlns:a16="http://schemas.microsoft.com/office/drawing/2014/main" id="{3BDE5625-360A-435B-8812-2FFD30C937B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168916" y="4597346"/>
            <a:ext cx="2469806" cy="1562154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95B2C2DA-ADF3-D44B-8824-9B44E01F74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8543" y="358610"/>
            <a:ext cx="10854914" cy="804759"/>
          </a:xfrm>
        </p:spPr>
        <p:txBody>
          <a:bodyPr lIns="0" rtlCol="0" anchor="b">
            <a:normAutofit/>
          </a:bodyPr>
          <a:lstStyle>
            <a:lvl1pPr algn="ctr">
              <a:defRPr sz="4000" b="1"/>
            </a:lvl1pPr>
          </a:lstStyle>
          <a:p>
            <a:pPr rtl="0"/>
            <a:r>
              <a:rPr lang="ru-RU" noProof="0" dirty="0"/>
              <a:t>Заголовок слайда</a:t>
            </a:r>
          </a:p>
        </p:txBody>
      </p:sp>
      <p:sp>
        <p:nvSpPr>
          <p:cNvPr id="15" name="Текст 6">
            <a:extLst>
              <a:ext uri="{FF2B5EF4-FFF2-40B4-BE49-F238E27FC236}">
                <a16:creationId xmlns:a16="http://schemas.microsoft.com/office/drawing/2014/main" id="{A4E9B315-244E-41A8-B655-63FCC22CCF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8544" y="1489701"/>
            <a:ext cx="10854914" cy="731691"/>
          </a:xfrm>
        </p:spPr>
        <p:txBody>
          <a:bodyPr lIns="0"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17" name="Фигура 62" title="Декоративный элемент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096000" y="222583"/>
            <a:ext cx="0" cy="218880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ru-RU" sz="1500" noProof="0" dirty="0"/>
          </a:p>
        </p:txBody>
      </p:sp>
      <p:sp>
        <p:nvSpPr>
          <p:cNvPr id="20" name="Овал 19">
            <a:extLst>
              <a:ext uri="{FF2B5EF4-FFF2-40B4-BE49-F238E27FC236}">
                <a16:creationId xmlns:a16="http://schemas.microsoft.com/office/drawing/2014/main" id="{7D7457D0-C252-49A3-9635-C29B38A49BDC}"/>
              </a:ext>
            </a:extLst>
          </p:cNvPr>
          <p:cNvSpPr/>
          <p:nvPr userDrawn="1"/>
        </p:nvSpPr>
        <p:spPr>
          <a:xfrm>
            <a:off x="1179625" y="3047656"/>
            <a:ext cx="1372116" cy="137211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21" name="Овал 20">
            <a:extLst>
              <a:ext uri="{FF2B5EF4-FFF2-40B4-BE49-F238E27FC236}">
                <a16:creationId xmlns:a16="http://schemas.microsoft.com/office/drawing/2014/main" id="{566715FF-568E-4151-A75B-79EC2EC52AED}"/>
              </a:ext>
            </a:extLst>
          </p:cNvPr>
          <p:cNvSpPr/>
          <p:nvPr userDrawn="1"/>
        </p:nvSpPr>
        <p:spPr>
          <a:xfrm>
            <a:off x="4025670" y="3047656"/>
            <a:ext cx="1372116" cy="137211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22" name="Овал 21">
            <a:extLst>
              <a:ext uri="{FF2B5EF4-FFF2-40B4-BE49-F238E27FC236}">
                <a16:creationId xmlns:a16="http://schemas.microsoft.com/office/drawing/2014/main" id="{EE41CAAB-44C4-48D7-80E1-3BF0D8006A5A}"/>
              </a:ext>
            </a:extLst>
          </p:cNvPr>
          <p:cNvSpPr/>
          <p:nvPr userDrawn="1"/>
        </p:nvSpPr>
        <p:spPr>
          <a:xfrm>
            <a:off x="6871715" y="3047656"/>
            <a:ext cx="1372116" cy="137211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23" name="Овал 22">
            <a:extLst>
              <a:ext uri="{FF2B5EF4-FFF2-40B4-BE49-F238E27FC236}">
                <a16:creationId xmlns:a16="http://schemas.microsoft.com/office/drawing/2014/main" id="{3251A171-181E-416A-9BB8-F6DBEB470707}"/>
              </a:ext>
            </a:extLst>
          </p:cNvPr>
          <p:cNvSpPr/>
          <p:nvPr userDrawn="1"/>
        </p:nvSpPr>
        <p:spPr>
          <a:xfrm>
            <a:off x="9717761" y="3047656"/>
            <a:ext cx="1372116" cy="137211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24" name="Рисунок 3">
            <a:extLst>
              <a:ext uri="{FF2B5EF4-FFF2-40B4-BE49-F238E27FC236}">
                <a16:creationId xmlns:a16="http://schemas.microsoft.com/office/drawing/2014/main" id="{FE6EF7CF-2190-49FE-8BAE-D2863ECD5CAD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395525" y="3263556"/>
            <a:ext cx="940316" cy="940316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25" name="Рисунок 3">
            <a:extLst>
              <a:ext uri="{FF2B5EF4-FFF2-40B4-BE49-F238E27FC236}">
                <a16:creationId xmlns:a16="http://schemas.microsoft.com/office/drawing/2014/main" id="{47D99824-ECF4-4A44-A7CE-84F3AC262C34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4214925" y="3263556"/>
            <a:ext cx="940316" cy="940316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26" name="Рисунок 3">
            <a:extLst>
              <a:ext uri="{FF2B5EF4-FFF2-40B4-BE49-F238E27FC236}">
                <a16:creationId xmlns:a16="http://schemas.microsoft.com/office/drawing/2014/main" id="{F1AE9D02-1431-4CC3-8919-5D21732C45C5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7097825" y="3263556"/>
            <a:ext cx="940316" cy="940316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27" name="Рисунок 3">
            <a:extLst>
              <a:ext uri="{FF2B5EF4-FFF2-40B4-BE49-F238E27FC236}">
                <a16:creationId xmlns:a16="http://schemas.microsoft.com/office/drawing/2014/main" id="{69207058-4EB8-4D3C-B236-53DC24F30D9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955325" y="3263556"/>
            <a:ext cx="940316" cy="940316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26200550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64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Изображение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 title="Декоративный элемент">
            <a:extLst>
              <a:ext uri="{FF2B5EF4-FFF2-40B4-BE49-F238E27FC236}">
                <a16:creationId xmlns:a16="http://schemas.microsoft.com/office/drawing/2014/main" id="{BC0DB138-926E-4EF2-BFC2-93D610E35703}"/>
              </a:ext>
            </a:extLst>
          </p:cNvPr>
          <p:cNvSpPr/>
          <p:nvPr userDrawn="1"/>
        </p:nvSpPr>
        <p:spPr>
          <a:xfrm>
            <a:off x="6134100" y="0"/>
            <a:ext cx="6057900" cy="6857995"/>
          </a:xfrm>
          <a:prstGeom prst="rect">
            <a:avLst/>
          </a:prstGeom>
          <a:solidFill>
            <a:srgbClr val="DFE3E9"/>
          </a:solidFill>
        </p:spPr>
        <p:txBody>
          <a:bodyPr vert="horz" lIns="1296000" tIns="45720" rIns="432000" bIns="45720" rtlCol="0" anchor="ctr">
            <a:normAutofit/>
          </a:bodyPr>
          <a:lstStyle/>
          <a:p>
            <a:pPr lvl="0" indent="0" rtl="0">
              <a:lnSpc>
                <a:spcPct val="100000"/>
              </a:lnSpc>
              <a:spcBef>
                <a:spcPts val="1000"/>
              </a:spcBef>
              <a:buFontTx/>
              <a:buNone/>
            </a:pPr>
            <a:endParaRPr lang="ru-RU" sz="1400" b="0" i="0" spc="0" noProof="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95B2C2DA-ADF3-D44B-8824-9B44E01F74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057" y="2234610"/>
            <a:ext cx="4008437" cy="1395208"/>
          </a:xfrm>
        </p:spPr>
        <p:txBody>
          <a:bodyPr lIns="0" rtlCol="0" anchor="b"/>
          <a:lstStyle>
            <a:lvl1pPr>
              <a:defRPr b="1"/>
            </a:lvl1pPr>
          </a:lstStyle>
          <a:p>
            <a:pPr rtl="0"/>
            <a:r>
              <a:rPr lang="ru-RU" noProof="0" dirty="0"/>
              <a:t>Заголовок слайда</a:t>
            </a:r>
          </a:p>
        </p:txBody>
      </p:sp>
      <p:sp>
        <p:nvSpPr>
          <p:cNvPr id="17" name="Текст 11">
            <a:extLst>
              <a:ext uri="{FF2B5EF4-FFF2-40B4-BE49-F238E27FC236}">
                <a16:creationId xmlns:a16="http://schemas.microsoft.com/office/drawing/2014/main" id="{6CAA743B-32D9-CE44-9E46-D38DB57EFAC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41058" y="3695479"/>
            <a:ext cx="4008437" cy="602887"/>
          </a:xfrm>
        </p:spPr>
        <p:txBody>
          <a:bodyPr lIns="0" rtlCol="0" anchor="t">
            <a:normAutofit/>
          </a:bodyPr>
          <a:lstStyle>
            <a:lvl1pPr marL="0" indent="0">
              <a:buNone/>
              <a:defRPr sz="1400" spc="300">
                <a:solidFill>
                  <a:schemeClr val="tx2"/>
                </a:solidFill>
                <a:latin typeface="+mj-lt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ru-RU" noProof="0" dirty="0"/>
              <a:t>МЕСТО ДЛЯ ПОДЗАГОЛОВКА</a:t>
            </a:r>
          </a:p>
        </p:txBody>
      </p:sp>
      <p:sp>
        <p:nvSpPr>
          <p:cNvPr id="6" name="Рисунок 5" title="Декоративный элемент">
            <a:extLst>
              <a:ext uri="{FF2B5EF4-FFF2-40B4-BE49-F238E27FC236}">
                <a16:creationId xmlns:a16="http://schemas.microsoft.com/office/drawing/2014/main" id="{8C7AA169-6546-4620-BD7B-7B36553C28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02922" y="954224"/>
            <a:ext cx="973759" cy="973759"/>
          </a:xfrm>
          <a:prstGeom prst="ellipse">
            <a:avLst/>
          </a:prstGeom>
          <a:noFill/>
          <a:ln w="38100">
            <a:noFill/>
          </a:ln>
        </p:spPr>
        <p:txBody>
          <a:bodyPr rtlCol="0">
            <a:normAutofit/>
          </a:bodyPr>
          <a:lstStyle>
            <a:lvl1pPr>
              <a:defRPr sz="800"/>
            </a:lvl1pPr>
          </a:lstStyle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11" name="Рисунок 5" title="Декоративный элемент">
            <a:extLst>
              <a:ext uri="{FF2B5EF4-FFF2-40B4-BE49-F238E27FC236}">
                <a16:creationId xmlns:a16="http://schemas.microsoft.com/office/drawing/2014/main" id="{CE9C16DA-A24B-4516-BCC8-C747730478D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602922" y="2245735"/>
            <a:ext cx="973759" cy="973759"/>
          </a:xfrm>
          <a:prstGeom prst="ellipse">
            <a:avLst/>
          </a:prstGeom>
          <a:noFill/>
          <a:ln w="3810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 rt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13" name="Рисунок 5" title="Декоративный элемент">
            <a:extLst>
              <a:ext uri="{FF2B5EF4-FFF2-40B4-BE49-F238E27FC236}">
                <a16:creationId xmlns:a16="http://schemas.microsoft.com/office/drawing/2014/main" id="{A498122E-BB6F-4765-B85E-6410B9CE17A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602922" y="3537246"/>
            <a:ext cx="973759" cy="973759"/>
          </a:xfrm>
          <a:prstGeom prst="ellipse">
            <a:avLst/>
          </a:prstGeom>
          <a:noFill/>
          <a:ln w="3810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 rt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14" name="Рисунок 5" title="Декоративный элемент">
            <a:extLst>
              <a:ext uri="{FF2B5EF4-FFF2-40B4-BE49-F238E27FC236}">
                <a16:creationId xmlns:a16="http://schemas.microsoft.com/office/drawing/2014/main" id="{D19B2F25-5E98-4166-8476-BE599D16121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602922" y="4828757"/>
            <a:ext cx="973759" cy="973759"/>
          </a:xfrm>
          <a:prstGeom prst="ellipse">
            <a:avLst/>
          </a:prstGeom>
          <a:noFill/>
          <a:ln w="3810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 rt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A985C547-771F-4BD4-ADA8-B270DC50BDB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718323" y="1074809"/>
            <a:ext cx="3977648" cy="731694"/>
          </a:xfrm>
        </p:spPr>
        <p:txBody>
          <a:bodyPr rtlCol="0" anchor="ctr">
            <a:normAutofit/>
          </a:bodyPr>
          <a:lstStyle>
            <a:lvl1pPr marL="0" indent="0" rtl="0">
              <a:buNone/>
              <a:defRPr sz="1400"/>
            </a:lvl1pPr>
          </a:lstStyle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</p:txBody>
      </p:sp>
      <p:sp>
        <p:nvSpPr>
          <p:cNvPr id="16" name="Текст 8">
            <a:extLst>
              <a:ext uri="{FF2B5EF4-FFF2-40B4-BE49-F238E27FC236}">
                <a16:creationId xmlns:a16="http://schemas.microsoft.com/office/drawing/2014/main" id="{5726DA1D-D34F-4505-9722-98586A88D85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718323" y="2365537"/>
            <a:ext cx="3977648" cy="731694"/>
          </a:xfrm>
        </p:spPr>
        <p:txBody>
          <a:bodyPr rtlCol="0" anchor="ctr">
            <a:normAutofit/>
          </a:bodyPr>
          <a:lstStyle>
            <a:lvl1pPr marL="0" indent="0" rtl="0">
              <a:buNone/>
              <a:defRPr sz="1400"/>
            </a:lvl1pPr>
          </a:lstStyle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</p:txBody>
      </p:sp>
      <p:sp>
        <p:nvSpPr>
          <p:cNvPr id="18" name="Текст 8">
            <a:extLst>
              <a:ext uri="{FF2B5EF4-FFF2-40B4-BE49-F238E27FC236}">
                <a16:creationId xmlns:a16="http://schemas.microsoft.com/office/drawing/2014/main" id="{DA05F0E8-C4BA-4839-9D3B-C830E739802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718323" y="3656265"/>
            <a:ext cx="3977648" cy="731694"/>
          </a:xfrm>
        </p:spPr>
        <p:txBody>
          <a:bodyPr rtlCol="0" anchor="ctr">
            <a:normAutofit/>
          </a:bodyPr>
          <a:lstStyle>
            <a:lvl1pPr marL="0" indent="0" rtl="0">
              <a:buNone/>
              <a:defRPr sz="1400"/>
            </a:lvl1pPr>
          </a:lstStyle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</p:txBody>
      </p:sp>
      <p:sp>
        <p:nvSpPr>
          <p:cNvPr id="19" name="Текст 8">
            <a:extLst>
              <a:ext uri="{FF2B5EF4-FFF2-40B4-BE49-F238E27FC236}">
                <a16:creationId xmlns:a16="http://schemas.microsoft.com/office/drawing/2014/main" id="{3BDE5625-360A-435B-8812-2FFD30C937B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718323" y="4946994"/>
            <a:ext cx="3977648" cy="731694"/>
          </a:xfrm>
        </p:spPr>
        <p:txBody>
          <a:bodyPr rtlCol="0" anchor="ctr">
            <a:normAutofit/>
          </a:bodyPr>
          <a:lstStyle>
            <a:lvl1pPr marL="0" indent="0" rtl="0">
              <a:buNone/>
              <a:defRPr sz="1400"/>
            </a:lvl1pPr>
          </a:lstStyle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</p:txBody>
      </p:sp>
      <p:sp>
        <p:nvSpPr>
          <p:cNvPr id="15" name="Фигура 62" title="Декоративный элемент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1918496" y="3276108"/>
            <a:ext cx="0" cy="2188805"/>
          </a:xfrm>
          <a:prstGeom prst="line">
            <a:avLst/>
          </a:prstGeom>
          <a:ln w="76200">
            <a:solidFill>
              <a:schemeClr val="accent4"/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ru-RU" sz="1500" noProof="0" dirty="0"/>
          </a:p>
        </p:txBody>
      </p:sp>
    </p:spTree>
    <p:extLst>
      <p:ext uri="{BB962C8B-B14F-4D97-AF65-F5344CB8AC3E}">
        <p14:creationId xmlns:p14="http://schemas.microsoft.com/office/powerpoint/2010/main" val="41946679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64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 title="Декоративный элемент"/>
          <p:cNvSpPr/>
          <p:nvPr userDrawn="1"/>
        </p:nvSpPr>
        <p:spPr>
          <a:xfrm>
            <a:off x="0" y="0"/>
            <a:ext cx="12192000" cy="28096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FBBE79-9A2D-485C-A5FF-D6F6AFD2AF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3581" y="597067"/>
            <a:ext cx="8768625" cy="1149325"/>
          </a:xfrm>
        </p:spPr>
        <p:txBody>
          <a:bodyPr lIns="0" rtlCol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5" name="Рисунок 4" title="Декоративный элемент">
            <a:extLst>
              <a:ext uri="{FF2B5EF4-FFF2-40B4-BE49-F238E27FC236}">
                <a16:creationId xmlns:a16="http://schemas.microsoft.com/office/drawing/2014/main" id="{0D8C8A61-C19F-4EF6-A991-5B6EFC5F7AF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38871" y="3050995"/>
            <a:ext cx="1643384" cy="1643384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6" name="Рисунок 4" title="Декоративный элемент">
            <a:extLst>
              <a:ext uri="{FF2B5EF4-FFF2-40B4-BE49-F238E27FC236}">
                <a16:creationId xmlns:a16="http://schemas.microsoft.com/office/drawing/2014/main" id="{FB28CC40-CBF3-4E1C-841D-45C7739F95E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842264" y="3050995"/>
            <a:ext cx="1643384" cy="1643384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7" name="Рисунок 4" title="Декоративный элемент">
            <a:extLst>
              <a:ext uri="{FF2B5EF4-FFF2-40B4-BE49-F238E27FC236}">
                <a16:creationId xmlns:a16="http://schemas.microsoft.com/office/drawing/2014/main" id="{12606688-9042-46BE-82EA-2A9034C212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45657" y="3061267"/>
            <a:ext cx="1643384" cy="1643384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8" name="Рисунок 4" title="Декоративный элемент">
            <a:extLst>
              <a:ext uri="{FF2B5EF4-FFF2-40B4-BE49-F238E27FC236}">
                <a16:creationId xmlns:a16="http://schemas.microsoft.com/office/drawing/2014/main" id="{94A72397-DF36-48ED-9888-0827D143B9B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449049" y="3061267"/>
            <a:ext cx="1643384" cy="1643384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9" name="Текст 6">
            <a:extLst>
              <a:ext uri="{FF2B5EF4-FFF2-40B4-BE49-F238E27FC236}">
                <a16:creationId xmlns:a16="http://schemas.microsoft.com/office/drawing/2014/main" id="{DD736A8B-DD51-4DE5-A500-3F2E06CA9E1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4711" y="5272005"/>
            <a:ext cx="2517605" cy="1029458"/>
          </a:xfrm>
        </p:spPr>
        <p:txBody>
          <a:bodyPr lIns="0" rtlCol="0">
            <a:noAutofit/>
          </a:bodyPr>
          <a:lstStyle>
            <a:lvl1pPr marL="0" indent="0" algn="ctr"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10" name="Текст 6">
            <a:extLst>
              <a:ext uri="{FF2B5EF4-FFF2-40B4-BE49-F238E27FC236}">
                <a16:creationId xmlns:a16="http://schemas.microsoft.com/office/drawing/2014/main" id="{088F0D2C-15BE-4CDF-B390-80500DDD743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4711" y="4791479"/>
            <a:ext cx="2517605" cy="382749"/>
          </a:xfrm>
        </p:spPr>
        <p:txBody>
          <a:bodyPr lIns="0" rtlCol="0" anchor="b">
            <a:noAutofit/>
          </a:bodyPr>
          <a:lstStyle>
            <a:lvl1pPr marL="0" indent="0" algn="ctr">
              <a:buNone/>
              <a:defRPr sz="1600" b="1"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ru-RU" noProof="0" dirty="0"/>
              <a:t>ДОБАВЬТЕ ИМЯ</a:t>
            </a:r>
          </a:p>
        </p:txBody>
      </p:sp>
      <p:sp>
        <p:nvSpPr>
          <p:cNvPr id="11" name="Текст 6">
            <a:extLst>
              <a:ext uri="{FF2B5EF4-FFF2-40B4-BE49-F238E27FC236}">
                <a16:creationId xmlns:a16="http://schemas.microsoft.com/office/drawing/2014/main" id="{BC14EC5C-D80F-42F2-A5F0-D4F07AADAEC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0942" y="5272005"/>
            <a:ext cx="2517605" cy="1029458"/>
          </a:xfrm>
        </p:spPr>
        <p:txBody>
          <a:bodyPr lIns="0" rtlCol="0">
            <a:noAutofit/>
          </a:bodyPr>
          <a:lstStyle>
            <a:lvl1pPr marL="0" indent="0" algn="ctr"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12" name="Текст 6">
            <a:extLst>
              <a:ext uri="{FF2B5EF4-FFF2-40B4-BE49-F238E27FC236}">
                <a16:creationId xmlns:a16="http://schemas.microsoft.com/office/drawing/2014/main" id="{235DD3B7-76E7-45B9-B75B-30D7AFC8EE6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410942" y="4791479"/>
            <a:ext cx="2517605" cy="382749"/>
          </a:xfrm>
        </p:spPr>
        <p:txBody>
          <a:bodyPr lIns="0" rtlCol="0" anchor="b">
            <a:noAutofit/>
          </a:bodyPr>
          <a:lstStyle>
            <a:lvl1pPr marL="0" indent="0" algn="ctr">
              <a:buNone/>
              <a:defRPr sz="1600" b="1"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ru-RU" noProof="0" dirty="0"/>
              <a:t>ДОБАВЬТЕ ИМЯ</a:t>
            </a:r>
          </a:p>
        </p:txBody>
      </p:sp>
      <p:sp>
        <p:nvSpPr>
          <p:cNvPr id="17" name="Текст 6">
            <a:extLst>
              <a:ext uri="{FF2B5EF4-FFF2-40B4-BE49-F238E27FC236}">
                <a16:creationId xmlns:a16="http://schemas.microsoft.com/office/drawing/2014/main" id="{5A499762-AEDB-43BC-89CC-CC0602BEAF7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217173" y="5282275"/>
            <a:ext cx="2517605" cy="1029458"/>
          </a:xfrm>
        </p:spPr>
        <p:txBody>
          <a:bodyPr lIns="0" rtlCol="0">
            <a:noAutofit/>
          </a:bodyPr>
          <a:lstStyle>
            <a:lvl1pPr marL="0" indent="0" algn="ctr"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18" name="Текст 6">
            <a:extLst>
              <a:ext uri="{FF2B5EF4-FFF2-40B4-BE49-F238E27FC236}">
                <a16:creationId xmlns:a16="http://schemas.microsoft.com/office/drawing/2014/main" id="{880EDD7E-326D-47DC-B58D-88ECE1D00F9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217173" y="4801749"/>
            <a:ext cx="2517605" cy="382749"/>
          </a:xfrm>
        </p:spPr>
        <p:txBody>
          <a:bodyPr lIns="0" rtlCol="0" anchor="b">
            <a:noAutofit/>
          </a:bodyPr>
          <a:lstStyle>
            <a:lvl1pPr marL="0" indent="0" algn="ctr">
              <a:buNone/>
              <a:defRPr sz="1600" b="1"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ru-RU" noProof="0" dirty="0"/>
              <a:t>ДОБАВЬТЕ ИМЯ</a:t>
            </a:r>
          </a:p>
        </p:txBody>
      </p:sp>
      <p:sp>
        <p:nvSpPr>
          <p:cNvPr id="19" name="Текст 6">
            <a:extLst>
              <a:ext uri="{FF2B5EF4-FFF2-40B4-BE49-F238E27FC236}">
                <a16:creationId xmlns:a16="http://schemas.microsoft.com/office/drawing/2014/main" id="{DB92C933-F978-486C-A305-0BAC73E0F15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023403" y="5282275"/>
            <a:ext cx="2517605" cy="1029458"/>
          </a:xfrm>
        </p:spPr>
        <p:txBody>
          <a:bodyPr lIns="0" rtlCol="0">
            <a:noAutofit/>
          </a:bodyPr>
          <a:lstStyle>
            <a:lvl1pPr marL="0" indent="0" algn="ctr"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20" name="Текст 6">
            <a:extLst>
              <a:ext uri="{FF2B5EF4-FFF2-40B4-BE49-F238E27FC236}">
                <a16:creationId xmlns:a16="http://schemas.microsoft.com/office/drawing/2014/main" id="{B18BFAE0-942E-42DB-BD07-596D50E07E3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023403" y="4801749"/>
            <a:ext cx="2517605" cy="382749"/>
          </a:xfrm>
        </p:spPr>
        <p:txBody>
          <a:bodyPr lIns="0" rtlCol="0" anchor="b">
            <a:noAutofit/>
          </a:bodyPr>
          <a:lstStyle>
            <a:lvl1pPr marL="0" indent="0" algn="ctr">
              <a:buNone/>
              <a:defRPr sz="1600" b="1"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ru-RU" noProof="0" dirty="0"/>
              <a:t>ДОБАВЬТЕ ИМЯ</a:t>
            </a:r>
          </a:p>
        </p:txBody>
      </p:sp>
      <p:sp>
        <p:nvSpPr>
          <p:cNvPr id="21" name="Фигура 62" title="Декоративный элемент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096000" y="759266"/>
            <a:ext cx="0" cy="218880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ru-RU" sz="1500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776455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 title="Декоративный элемент"/>
          <p:cNvSpPr/>
          <p:nvPr userDrawn="1"/>
        </p:nvSpPr>
        <p:spPr>
          <a:xfrm>
            <a:off x="0" y="1964267"/>
            <a:ext cx="3052729" cy="24435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21" name="Прямоугольник 20" title="Декоративный элемент"/>
          <p:cNvSpPr/>
          <p:nvPr userDrawn="1"/>
        </p:nvSpPr>
        <p:spPr>
          <a:xfrm>
            <a:off x="6092848" y="1964267"/>
            <a:ext cx="3052729" cy="244350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28" name="Прямоугольник 27" title="Декоративный элемент"/>
          <p:cNvSpPr/>
          <p:nvPr userDrawn="1"/>
        </p:nvSpPr>
        <p:spPr>
          <a:xfrm>
            <a:off x="9139272" y="4414498"/>
            <a:ext cx="3052729" cy="2443502"/>
          </a:xfrm>
          <a:prstGeom prst="rect">
            <a:avLst/>
          </a:prstGeom>
          <a:solidFill>
            <a:schemeClr val="accent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FBBE79-9A2D-485C-A5FF-D6F6AFD2AFC3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2106887" y="616350"/>
            <a:ext cx="7978227" cy="1062602"/>
          </a:xfrm>
        </p:spPr>
        <p:txBody>
          <a:bodyPr lIns="0" rtlCol="0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30" name="Рисунок 4" title="Декоративный элемент">
            <a:extLst>
              <a:ext uri="{FF2B5EF4-FFF2-40B4-BE49-F238E27FC236}">
                <a16:creationId xmlns:a16="http://schemas.microsoft.com/office/drawing/2014/main" id="{0D8C8A61-C19F-4EF6-A991-5B6EFC5F7AF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4416552"/>
            <a:ext cx="3054096" cy="2441448"/>
          </a:xfrm>
          <a:prstGeom prst="rect">
            <a:avLst/>
          </a:prstGeom>
        </p:spPr>
        <p:txBody>
          <a:bodyPr rtlCol="0">
            <a:normAutofit/>
          </a:bodyPr>
          <a:lstStyle>
            <a:lvl1pPr algn="ctr">
              <a:defRPr sz="1600"/>
            </a:lvl1pPr>
          </a:lstStyle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32" name="Рисунок 4" title="Декоративный элемент">
            <a:extLst>
              <a:ext uri="{FF2B5EF4-FFF2-40B4-BE49-F238E27FC236}">
                <a16:creationId xmlns:a16="http://schemas.microsoft.com/office/drawing/2014/main" id="{12606688-9042-46BE-82EA-2A9034C212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046424" y="1964267"/>
            <a:ext cx="3054096" cy="2441448"/>
          </a:xfrm>
          <a:prstGeom prst="rect">
            <a:avLst/>
          </a:prstGeom>
        </p:spPr>
        <p:txBody>
          <a:bodyPr rtlCol="0">
            <a:normAutofit/>
          </a:bodyPr>
          <a:lstStyle>
            <a:lvl1pPr algn="ctr">
              <a:defRPr sz="1600"/>
            </a:lvl1pPr>
          </a:lstStyle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33" name="Рисунок 4" title="Декоративный элемент">
            <a:extLst>
              <a:ext uri="{FF2B5EF4-FFF2-40B4-BE49-F238E27FC236}">
                <a16:creationId xmlns:a16="http://schemas.microsoft.com/office/drawing/2014/main" id="{94A72397-DF36-48ED-9888-0827D143B9B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137904" y="1964267"/>
            <a:ext cx="3054096" cy="2441448"/>
          </a:xfrm>
          <a:prstGeom prst="rect">
            <a:avLst/>
          </a:prstGeom>
        </p:spPr>
        <p:txBody>
          <a:bodyPr rtlCol="0">
            <a:normAutofit/>
          </a:bodyPr>
          <a:lstStyle>
            <a:lvl1pPr algn="ctr">
              <a:defRPr sz="1600"/>
            </a:lvl1pPr>
          </a:lstStyle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26" name="Прямоугольник 25" title="Декоративный элемент"/>
          <p:cNvSpPr/>
          <p:nvPr userDrawn="1"/>
        </p:nvSpPr>
        <p:spPr>
          <a:xfrm>
            <a:off x="3046424" y="4414498"/>
            <a:ext cx="3052729" cy="24435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9" name="Текст 6">
            <a:extLst>
              <a:ext uri="{FF2B5EF4-FFF2-40B4-BE49-F238E27FC236}">
                <a16:creationId xmlns:a16="http://schemas.microsoft.com/office/drawing/2014/main" id="{DD736A8B-DD51-4DE5-A500-3F2E06CA9E12}"/>
              </a:ext>
            </a:extLst>
          </p:cNvPr>
          <p:cNvSpPr>
            <a:spLocks noGrp="1"/>
          </p:cNvSpPr>
          <p:nvPr userDrawn="1">
            <p:ph type="body" sz="quarter" idx="15"/>
          </p:nvPr>
        </p:nvSpPr>
        <p:spPr>
          <a:xfrm>
            <a:off x="264410" y="3652861"/>
            <a:ext cx="2517605" cy="484146"/>
          </a:xfrm>
        </p:spPr>
        <p:txBody>
          <a:bodyPr lIns="0" rtlCol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10" name="Текст 6">
            <a:extLst>
              <a:ext uri="{FF2B5EF4-FFF2-40B4-BE49-F238E27FC236}">
                <a16:creationId xmlns:a16="http://schemas.microsoft.com/office/drawing/2014/main" id="{088F0D2C-15BE-4CDF-B390-80500DDD7436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264410" y="3248535"/>
            <a:ext cx="2517605" cy="382749"/>
          </a:xfrm>
        </p:spPr>
        <p:txBody>
          <a:bodyPr lIns="0" rtlCol="0" anchor="b"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ru-RU" noProof="0" dirty="0"/>
              <a:t>ДОБАВЬТЕ ИМЯ</a:t>
            </a:r>
          </a:p>
        </p:txBody>
      </p:sp>
      <p:sp>
        <p:nvSpPr>
          <p:cNvPr id="11" name="Текст 6">
            <a:extLst>
              <a:ext uri="{FF2B5EF4-FFF2-40B4-BE49-F238E27FC236}">
                <a16:creationId xmlns:a16="http://schemas.microsoft.com/office/drawing/2014/main" id="{BC14EC5C-D80F-42F2-A5F0-D4F07AADAECE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6359042" y="3652861"/>
            <a:ext cx="2517605" cy="484146"/>
          </a:xfrm>
        </p:spPr>
        <p:txBody>
          <a:bodyPr lIns="0" rtlCol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12" name="Текст 6">
            <a:extLst>
              <a:ext uri="{FF2B5EF4-FFF2-40B4-BE49-F238E27FC236}">
                <a16:creationId xmlns:a16="http://schemas.microsoft.com/office/drawing/2014/main" id="{235DD3B7-76E7-45B9-B75B-30D7AFC8EE6C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6359042" y="3248535"/>
            <a:ext cx="2517605" cy="382749"/>
          </a:xfrm>
        </p:spPr>
        <p:txBody>
          <a:bodyPr lIns="0" rtlCol="0" anchor="b"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ru-RU" noProof="0" dirty="0"/>
              <a:t>ДОБАВЬТЕ ИМЯ</a:t>
            </a:r>
          </a:p>
        </p:txBody>
      </p:sp>
      <p:sp>
        <p:nvSpPr>
          <p:cNvPr id="13" name="Текст 6">
            <a:extLst>
              <a:ext uri="{FF2B5EF4-FFF2-40B4-BE49-F238E27FC236}">
                <a16:creationId xmlns:a16="http://schemas.microsoft.com/office/drawing/2014/main" id="{3B9FAC90-EA8D-4C0E-A0D1-0D252B50A12F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3288925" y="5167572"/>
            <a:ext cx="2517605" cy="484146"/>
          </a:xfrm>
        </p:spPr>
        <p:txBody>
          <a:bodyPr lIns="0" rtlCol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14" name="Текст 6">
            <a:extLst>
              <a:ext uri="{FF2B5EF4-FFF2-40B4-BE49-F238E27FC236}">
                <a16:creationId xmlns:a16="http://schemas.microsoft.com/office/drawing/2014/main" id="{5556F808-0B84-4923-9C86-83F13CFABBB6}"/>
              </a:ext>
            </a:extLst>
          </p:cNvPr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3288925" y="4763246"/>
            <a:ext cx="2517605" cy="382749"/>
          </a:xfrm>
        </p:spPr>
        <p:txBody>
          <a:bodyPr lIns="0" rtlCol="0" anchor="b"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ru-RU" noProof="0" dirty="0"/>
              <a:t>ДОБАВЬТЕ ИМЯ</a:t>
            </a:r>
          </a:p>
        </p:txBody>
      </p:sp>
      <p:sp>
        <p:nvSpPr>
          <p:cNvPr id="15" name="Текст 6">
            <a:extLst>
              <a:ext uri="{FF2B5EF4-FFF2-40B4-BE49-F238E27FC236}">
                <a16:creationId xmlns:a16="http://schemas.microsoft.com/office/drawing/2014/main" id="{6D49870F-68D7-4CDC-8F2A-696151FA2B90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9412281" y="5167572"/>
            <a:ext cx="2517605" cy="484146"/>
          </a:xfrm>
        </p:spPr>
        <p:txBody>
          <a:bodyPr lIns="0" rtlCol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16" name="Текст 6">
            <a:extLst>
              <a:ext uri="{FF2B5EF4-FFF2-40B4-BE49-F238E27FC236}">
                <a16:creationId xmlns:a16="http://schemas.microsoft.com/office/drawing/2014/main" id="{530C251D-6B9A-485B-A02D-AAF34ECA7B5D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9412281" y="4763246"/>
            <a:ext cx="2517605" cy="382749"/>
          </a:xfrm>
        </p:spPr>
        <p:txBody>
          <a:bodyPr lIns="0" rtlCol="0" anchor="b"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ru-RU" noProof="0" dirty="0"/>
              <a:t>ДОБАВЬТЕ ИМЯ</a:t>
            </a:r>
          </a:p>
        </p:txBody>
      </p:sp>
      <p:sp>
        <p:nvSpPr>
          <p:cNvPr id="31" name="Рисунок 4" title="Декоративный элемент">
            <a:extLst>
              <a:ext uri="{FF2B5EF4-FFF2-40B4-BE49-F238E27FC236}">
                <a16:creationId xmlns:a16="http://schemas.microsoft.com/office/drawing/2014/main" id="{FB28CC40-CBF3-4E1C-841D-45C7739F95E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92848" y="4416552"/>
            <a:ext cx="3054096" cy="2441448"/>
          </a:xfrm>
          <a:prstGeom prst="rect">
            <a:avLst/>
          </a:prstGeom>
        </p:spPr>
        <p:txBody>
          <a:bodyPr rtlCol="0">
            <a:normAutofit/>
          </a:bodyPr>
          <a:lstStyle>
            <a:lvl1pPr algn="ctr">
              <a:defRPr sz="1600"/>
            </a:lvl1pPr>
          </a:lstStyle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3331175097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Пусто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8F6D2B1F-21AB-FC4C-ADF6-BC4463A62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39972"/>
            <a:ext cx="4767262" cy="1342045"/>
          </a:xfrm>
        </p:spPr>
        <p:txBody>
          <a:bodyPr lIns="0" rtlCol="0" anchor="b">
            <a:normAutofit/>
          </a:bodyPr>
          <a:lstStyle>
            <a:lvl1pPr>
              <a:defRPr sz="4000">
                <a:solidFill>
                  <a:schemeClr val="accent1"/>
                </a:solidFill>
              </a:defRPr>
            </a:lvl1pPr>
          </a:lstStyle>
          <a:p>
            <a:pPr rtl="0"/>
            <a:r>
              <a:rPr lang="ru-RU" noProof="0" dirty="0"/>
              <a:t>Заголовок </a:t>
            </a:r>
            <a:br>
              <a:rPr lang="ru-RU" noProof="0" dirty="0"/>
            </a:br>
            <a:r>
              <a:rPr lang="ru-RU" noProof="0" dirty="0"/>
              <a:t>слайда</a:t>
            </a:r>
          </a:p>
        </p:txBody>
      </p:sp>
      <p:sp>
        <p:nvSpPr>
          <p:cNvPr id="13" name="Текст 11">
            <a:extLst>
              <a:ext uri="{FF2B5EF4-FFF2-40B4-BE49-F238E27FC236}">
                <a16:creationId xmlns:a16="http://schemas.microsoft.com/office/drawing/2014/main" id="{F1372009-C299-3A49-80B3-22EAC70160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2635242"/>
            <a:ext cx="4767262" cy="3483263"/>
          </a:xfrm>
        </p:spPr>
        <p:txBody>
          <a:bodyPr lIns="0"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0">
                <a:solidFill>
                  <a:schemeClr val="tx2"/>
                </a:solidFill>
                <a:latin typeface="+mn-lt"/>
              </a:defRPr>
            </a:lvl1pPr>
            <a:lvl2pPr marL="457200" indent="0">
              <a:lnSpc>
                <a:spcPct val="100000"/>
              </a:lnSpc>
              <a:buNone/>
              <a:defRPr sz="1100" spc="0">
                <a:solidFill>
                  <a:schemeClr val="tx2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050" spc="0">
                <a:solidFill>
                  <a:schemeClr val="tx2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14" name="Текст 11">
            <a:extLst>
              <a:ext uri="{FF2B5EF4-FFF2-40B4-BE49-F238E27FC236}">
                <a16:creationId xmlns:a16="http://schemas.microsoft.com/office/drawing/2014/main" id="{BC005EA5-AC3E-B248-B6E7-9CA2F3092AA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2247679"/>
            <a:ext cx="4767262" cy="321901"/>
          </a:xfrm>
        </p:spPr>
        <p:txBody>
          <a:bodyPr lIns="0" rtlCol="0" anchor="t">
            <a:normAutofit/>
          </a:bodyPr>
          <a:lstStyle>
            <a:lvl1pPr marL="0" indent="0">
              <a:buNone/>
              <a:defRPr sz="1400" spc="300">
                <a:solidFill>
                  <a:schemeClr val="tx2"/>
                </a:solidFill>
                <a:latin typeface="+mj-lt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ru-RU" noProof="0" dirty="0"/>
              <a:t>МЕСТО ДЛЯ ПОДЗАГОЛОВКА</a:t>
            </a:r>
          </a:p>
        </p:txBody>
      </p:sp>
      <p:sp>
        <p:nvSpPr>
          <p:cNvPr id="3" name="Диаграмма 2" title="Декоративный элемент">
            <a:extLst>
              <a:ext uri="{FF2B5EF4-FFF2-40B4-BE49-F238E27FC236}">
                <a16:creationId xmlns:a16="http://schemas.microsoft.com/office/drawing/2014/main" id="{D352E4A8-F531-4E6C-BD45-CE540EDB1D48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5937569" y="2247900"/>
            <a:ext cx="5620473" cy="3870325"/>
          </a:xfrm>
        </p:spPr>
        <p:txBody>
          <a:bodyPr rtlCol="0"/>
          <a:lstStyle/>
          <a:p>
            <a:pPr rtl="0"/>
            <a:r>
              <a:rPr lang="ru-RU" noProof="0"/>
              <a:t>Вставка диаграммы</a:t>
            </a:r>
            <a:endParaRPr lang="ru-RU" noProof="0" dirty="0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2B5F4DF3-3822-4AC9-9C82-C8D284E443EB}"/>
              </a:ext>
            </a:extLst>
          </p:cNvPr>
          <p:cNvSpPr/>
          <p:nvPr userDrawn="1"/>
        </p:nvSpPr>
        <p:spPr>
          <a:xfrm>
            <a:off x="5937569" y="2082800"/>
            <a:ext cx="5620473" cy="101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290096353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Пусто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8F6D2B1F-21AB-FC4C-ADF6-BC4463A62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39972"/>
            <a:ext cx="4767262" cy="1342045"/>
          </a:xfrm>
        </p:spPr>
        <p:txBody>
          <a:bodyPr lIns="0" rtlCol="0" anchor="b">
            <a:normAutofit/>
          </a:bodyPr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pPr rtl="0"/>
            <a:r>
              <a:rPr lang="ru-RU" noProof="0" dirty="0"/>
              <a:t>Заголовок </a:t>
            </a:r>
            <a:br>
              <a:rPr lang="ru-RU" noProof="0" dirty="0"/>
            </a:br>
            <a:r>
              <a:rPr lang="ru-RU" noProof="0" dirty="0"/>
              <a:t>слайда</a:t>
            </a:r>
          </a:p>
        </p:txBody>
      </p:sp>
      <p:sp>
        <p:nvSpPr>
          <p:cNvPr id="13" name="Текст 11">
            <a:extLst>
              <a:ext uri="{FF2B5EF4-FFF2-40B4-BE49-F238E27FC236}">
                <a16:creationId xmlns:a16="http://schemas.microsoft.com/office/drawing/2014/main" id="{F1372009-C299-3A49-80B3-22EAC70160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2635242"/>
            <a:ext cx="4767262" cy="3483263"/>
          </a:xfrm>
        </p:spPr>
        <p:txBody>
          <a:bodyPr lIns="0"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0">
                <a:solidFill>
                  <a:schemeClr val="tx2"/>
                </a:solidFill>
                <a:latin typeface="+mn-lt"/>
              </a:defRPr>
            </a:lvl1pPr>
            <a:lvl2pPr marL="457200" indent="0">
              <a:lnSpc>
                <a:spcPct val="100000"/>
              </a:lnSpc>
              <a:buNone/>
              <a:defRPr sz="1100" spc="0">
                <a:solidFill>
                  <a:schemeClr val="tx2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050" spc="0">
                <a:solidFill>
                  <a:schemeClr val="tx2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14" name="Текст 11">
            <a:extLst>
              <a:ext uri="{FF2B5EF4-FFF2-40B4-BE49-F238E27FC236}">
                <a16:creationId xmlns:a16="http://schemas.microsoft.com/office/drawing/2014/main" id="{BC005EA5-AC3E-B248-B6E7-9CA2F3092AA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2247679"/>
            <a:ext cx="4767262" cy="321901"/>
          </a:xfrm>
        </p:spPr>
        <p:txBody>
          <a:bodyPr lIns="0" rtlCol="0" anchor="t">
            <a:normAutofit/>
          </a:bodyPr>
          <a:lstStyle>
            <a:lvl1pPr marL="0" indent="0">
              <a:buNone/>
              <a:defRPr sz="1400" spc="300">
                <a:solidFill>
                  <a:schemeClr val="tx2"/>
                </a:solidFill>
                <a:latin typeface="+mj-lt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ru-RU" noProof="0" dirty="0"/>
              <a:t>МЕСТО ДЛЯ ПОДЗАГОЛОВКА</a:t>
            </a:r>
          </a:p>
        </p:txBody>
      </p:sp>
      <p:sp>
        <p:nvSpPr>
          <p:cNvPr id="3" name="Диаграмма 2" title="Декоративный элемент">
            <a:extLst>
              <a:ext uri="{FF2B5EF4-FFF2-40B4-BE49-F238E27FC236}">
                <a16:creationId xmlns:a16="http://schemas.microsoft.com/office/drawing/2014/main" id="{D352E4A8-F531-4E6C-BD45-CE540EDB1D48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5937569" y="839972"/>
            <a:ext cx="5620473" cy="5278253"/>
          </a:xfrm>
        </p:spPr>
        <p:txBody>
          <a:bodyPr rtlCol="0"/>
          <a:lstStyle/>
          <a:p>
            <a:pPr rtl="0"/>
            <a:r>
              <a:rPr lang="ru-RU" noProof="0"/>
              <a:t>Вставка диаграммы</a:t>
            </a:r>
            <a:endParaRPr lang="ru-RU" noProof="0" dirty="0"/>
          </a:p>
        </p:txBody>
      </p:sp>
      <p:sp>
        <p:nvSpPr>
          <p:cNvPr id="7" name="Фигура 62" title="Декоративный элемент">
            <a:extLst>
              <a:ext uri="{FF2B5EF4-FFF2-40B4-BE49-F238E27FC236}">
                <a16:creationId xmlns:a16="http://schemas.microsoft.com/office/drawing/2014/main" id="{5C48ADE8-5D65-4FF2-93E1-D504137454D1}"/>
              </a:ext>
            </a:extLst>
          </p:cNvPr>
          <p:cNvSpPr/>
          <p:nvPr userDrawn="1"/>
        </p:nvSpPr>
        <p:spPr>
          <a:xfrm flipV="1">
            <a:off x="5770807" y="839972"/>
            <a:ext cx="0" cy="5370328"/>
          </a:xfrm>
          <a:prstGeom prst="line">
            <a:avLst/>
          </a:prstGeom>
          <a:ln w="76200">
            <a:solidFill>
              <a:schemeClr val="accent1">
                <a:alpha val="97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ru-RU" sz="1500" noProof="0" dirty="0"/>
          </a:p>
        </p:txBody>
      </p:sp>
    </p:spTree>
    <p:extLst>
      <p:ext uri="{BB962C8B-B14F-4D97-AF65-F5344CB8AC3E}">
        <p14:creationId xmlns:p14="http://schemas.microsoft.com/office/powerpoint/2010/main" val="131012737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Пусто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85EE74C1-9E1A-46A4-9261-8F389FEAB7F4}"/>
              </a:ext>
            </a:extLst>
          </p:cNvPr>
          <p:cNvSpPr/>
          <p:nvPr userDrawn="1"/>
        </p:nvSpPr>
        <p:spPr>
          <a:xfrm>
            <a:off x="5727700" y="0"/>
            <a:ext cx="64643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8F6D2B1F-21AB-FC4C-ADF6-BC4463A62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39972"/>
            <a:ext cx="4767262" cy="1342045"/>
          </a:xfrm>
        </p:spPr>
        <p:txBody>
          <a:bodyPr lIns="0" rtlCol="0" anchor="b">
            <a:normAutofit/>
          </a:bodyPr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pPr rtl="0"/>
            <a:r>
              <a:rPr lang="ru-RU" noProof="0" dirty="0"/>
              <a:t>Заголовок </a:t>
            </a:r>
            <a:br>
              <a:rPr lang="ru-RU" noProof="0" dirty="0"/>
            </a:br>
            <a:r>
              <a:rPr lang="ru-RU" noProof="0" dirty="0"/>
              <a:t>слайда</a:t>
            </a:r>
          </a:p>
        </p:txBody>
      </p:sp>
      <p:sp>
        <p:nvSpPr>
          <p:cNvPr id="13" name="Текст 11">
            <a:extLst>
              <a:ext uri="{FF2B5EF4-FFF2-40B4-BE49-F238E27FC236}">
                <a16:creationId xmlns:a16="http://schemas.microsoft.com/office/drawing/2014/main" id="{F1372009-C299-3A49-80B3-22EAC70160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2635242"/>
            <a:ext cx="4767262" cy="3483263"/>
          </a:xfrm>
        </p:spPr>
        <p:txBody>
          <a:bodyPr lIns="0"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0">
                <a:solidFill>
                  <a:schemeClr val="tx2"/>
                </a:solidFill>
                <a:latin typeface="+mn-lt"/>
              </a:defRPr>
            </a:lvl1pPr>
            <a:lvl2pPr marL="457200" indent="0">
              <a:lnSpc>
                <a:spcPct val="100000"/>
              </a:lnSpc>
              <a:buNone/>
              <a:defRPr sz="1100" spc="0">
                <a:solidFill>
                  <a:schemeClr val="tx2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050" spc="0">
                <a:solidFill>
                  <a:schemeClr val="tx2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14" name="Текст 11">
            <a:extLst>
              <a:ext uri="{FF2B5EF4-FFF2-40B4-BE49-F238E27FC236}">
                <a16:creationId xmlns:a16="http://schemas.microsoft.com/office/drawing/2014/main" id="{BC005EA5-AC3E-B248-B6E7-9CA2F3092AA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2247679"/>
            <a:ext cx="4767262" cy="321901"/>
          </a:xfrm>
        </p:spPr>
        <p:txBody>
          <a:bodyPr lIns="0" rtlCol="0" anchor="t">
            <a:normAutofit/>
          </a:bodyPr>
          <a:lstStyle>
            <a:lvl1pPr marL="0" indent="0">
              <a:buNone/>
              <a:defRPr sz="1400" spc="300">
                <a:solidFill>
                  <a:schemeClr val="tx2"/>
                </a:solidFill>
                <a:latin typeface="+mj-lt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ru-RU" noProof="0" dirty="0"/>
              <a:t>МЕСТО ДЛЯ ПОДЗАГОЛОВКА</a:t>
            </a:r>
          </a:p>
        </p:txBody>
      </p:sp>
      <p:sp>
        <p:nvSpPr>
          <p:cNvPr id="3" name="Диаграмма 2" title="Декоративный элемент">
            <a:extLst>
              <a:ext uri="{FF2B5EF4-FFF2-40B4-BE49-F238E27FC236}">
                <a16:creationId xmlns:a16="http://schemas.microsoft.com/office/drawing/2014/main" id="{D352E4A8-F531-4E6C-BD45-CE540EDB1D48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5937569" y="839972"/>
            <a:ext cx="5620473" cy="5278253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Вставка диаграммы</a:t>
            </a:r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1914768930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Пусто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85EE74C1-9E1A-46A4-9261-8F389FEAB7F4}"/>
              </a:ext>
            </a:extLst>
          </p:cNvPr>
          <p:cNvSpPr/>
          <p:nvPr userDrawn="1"/>
        </p:nvSpPr>
        <p:spPr>
          <a:xfrm>
            <a:off x="5727700" y="0"/>
            <a:ext cx="64643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8F6D2B1F-21AB-FC4C-ADF6-BC4463A62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39972"/>
            <a:ext cx="4767262" cy="1342045"/>
          </a:xfrm>
        </p:spPr>
        <p:txBody>
          <a:bodyPr lIns="0" rtlCol="0" anchor="b">
            <a:normAutofit/>
          </a:bodyPr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pPr rtl="0"/>
            <a:r>
              <a:rPr lang="ru-RU" noProof="0" dirty="0"/>
              <a:t>Заголовок </a:t>
            </a:r>
            <a:br>
              <a:rPr lang="ru-RU" noProof="0" dirty="0"/>
            </a:br>
            <a:r>
              <a:rPr lang="ru-RU" noProof="0" dirty="0"/>
              <a:t>слайда</a:t>
            </a:r>
          </a:p>
        </p:txBody>
      </p:sp>
      <p:sp>
        <p:nvSpPr>
          <p:cNvPr id="13" name="Текст 11">
            <a:extLst>
              <a:ext uri="{FF2B5EF4-FFF2-40B4-BE49-F238E27FC236}">
                <a16:creationId xmlns:a16="http://schemas.microsoft.com/office/drawing/2014/main" id="{F1372009-C299-3A49-80B3-22EAC70160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2635242"/>
            <a:ext cx="4767262" cy="3483263"/>
          </a:xfrm>
        </p:spPr>
        <p:txBody>
          <a:bodyPr lIns="0"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0">
                <a:solidFill>
                  <a:schemeClr val="tx2"/>
                </a:solidFill>
                <a:latin typeface="+mn-lt"/>
              </a:defRPr>
            </a:lvl1pPr>
            <a:lvl2pPr marL="457200" indent="0">
              <a:lnSpc>
                <a:spcPct val="100000"/>
              </a:lnSpc>
              <a:buNone/>
              <a:defRPr sz="1100" spc="0">
                <a:solidFill>
                  <a:schemeClr val="tx2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050" spc="0">
                <a:solidFill>
                  <a:schemeClr val="tx2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14" name="Текст 11">
            <a:extLst>
              <a:ext uri="{FF2B5EF4-FFF2-40B4-BE49-F238E27FC236}">
                <a16:creationId xmlns:a16="http://schemas.microsoft.com/office/drawing/2014/main" id="{BC005EA5-AC3E-B248-B6E7-9CA2F3092AA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2247679"/>
            <a:ext cx="4767262" cy="321901"/>
          </a:xfrm>
        </p:spPr>
        <p:txBody>
          <a:bodyPr lIns="0" rtlCol="0" anchor="t">
            <a:normAutofit/>
          </a:bodyPr>
          <a:lstStyle>
            <a:lvl1pPr marL="0" indent="0">
              <a:buNone/>
              <a:defRPr sz="1400" spc="300">
                <a:solidFill>
                  <a:schemeClr val="tx2"/>
                </a:solidFill>
                <a:latin typeface="+mj-lt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ru-RU" noProof="0" dirty="0"/>
              <a:t>МЕСТО ДЛЯ ПОДЗАГОЛОВКА</a:t>
            </a:r>
          </a:p>
        </p:txBody>
      </p:sp>
      <p:sp>
        <p:nvSpPr>
          <p:cNvPr id="3" name="Диаграмма 2" title="Декоративный элемент">
            <a:extLst>
              <a:ext uri="{FF2B5EF4-FFF2-40B4-BE49-F238E27FC236}">
                <a16:creationId xmlns:a16="http://schemas.microsoft.com/office/drawing/2014/main" id="{D352E4A8-F531-4E6C-BD45-CE540EDB1D48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5937569" y="839972"/>
            <a:ext cx="5620473" cy="5278253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Вставка диаграммы</a:t>
            </a:r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211542580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Пусто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8F6D2B1F-21AB-FC4C-ADF6-BC4463A62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180" y="687572"/>
            <a:ext cx="4767262" cy="1342045"/>
          </a:xfrm>
        </p:spPr>
        <p:txBody>
          <a:bodyPr lIns="0" rtlCol="0" anchor="b">
            <a:normAutofit/>
          </a:bodyPr>
          <a:lstStyle>
            <a:lvl1pPr algn="r">
              <a:defRPr sz="4000"/>
            </a:lvl1pPr>
          </a:lstStyle>
          <a:p>
            <a:pPr rtl="0"/>
            <a:r>
              <a:rPr lang="ru-RU" noProof="0" dirty="0"/>
              <a:t>Заголовок </a:t>
            </a:r>
            <a:br>
              <a:rPr lang="ru-RU" noProof="0" dirty="0"/>
            </a:br>
            <a:r>
              <a:rPr lang="ru-RU" noProof="0" dirty="0"/>
              <a:t>слайда</a:t>
            </a:r>
          </a:p>
        </p:txBody>
      </p:sp>
      <p:sp>
        <p:nvSpPr>
          <p:cNvPr id="13" name="Текст 11">
            <a:extLst>
              <a:ext uri="{FF2B5EF4-FFF2-40B4-BE49-F238E27FC236}">
                <a16:creationId xmlns:a16="http://schemas.microsoft.com/office/drawing/2014/main" id="{F1372009-C299-3A49-80B3-22EAC70160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15420" y="687573"/>
            <a:ext cx="5370740" cy="1342044"/>
          </a:xfrm>
        </p:spPr>
        <p:txBody>
          <a:bodyPr lIns="0"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0">
                <a:solidFill>
                  <a:schemeClr val="tx2"/>
                </a:solidFill>
              </a:defRPr>
            </a:lvl1pPr>
            <a:lvl2pPr marL="457200" indent="0">
              <a:lnSpc>
                <a:spcPct val="100000"/>
              </a:lnSpc>
              <a:buNone/>
              <a:defRPr sz="1100" spc="0">
                <a:solidFill>
                  <a:schemeClr val="tx2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050" spc="0">
                <a:solidFill>
                  <a:schemeClr val="tx2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3" name="Диаграмма 2" title="Декоративный элемент">
            <a:extLst>
              <a:ext uri="{FF2B5EF4-FFF2-40B4-BE49-F238E27FC236}">
                <a16:creationId xmlns:a16="http://schemas.microsoft.com/office/drawing/2014/main" id="{D352E4A8-F531-4E6C-BD45-CE540EDB1D48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838200" y="2392680"/>
            <a:ext cx="10719842" cy="4167505"/>
          </a:xfrm>
        </p:spPr>
        <p:txBody>
          <a:bodyPr rtlCol="0"/>
          <a:lstStyle/>
          <a:p>
            <a:pPr rtl="0"/>
            <a:r>
              <a:rPr lang="ru-RU" noProof="0"/>
              <a:t>Вставка диаграммы</a:t>
            </a:r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744560749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Пусто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8F6D2B1F-21AB-FC4C-ADF6-BC4463A62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180" y="687572"/>
            <a:ext cx="4767262" cy="1342045"/>
          </a:xfrm>
        </p:spPr>
        <p:txBody>
          <a:bodyPr lIns="0" rtlCol="0" anchor="b">
            <a:normAutofit/>
          </a:bodyPr>
          <a:lstStyle>
            <a:lvl1pPr algn="r">
              <a:defRPr sz="4000"/>
            </a:lvl1pPr>
          </a:lstStyle>
          <a:p>
            <a:pPr rtl="0"/>
            <a:r>
              <a:rPr lang="ru-RU" noProof="0" dirty="0"/>
              <a:t>Заголовок </a:t>
            </a:r>
            <a:br>
              <a:rPr lang="ru-RU" noProof="0" dirty="0"/>
            </a:br>
            <a:r>
              <a:rPr lang="ru-RU" noProof="0" dirty="0"/>
              <a:t>слайда</a:t>
            </a:r>
          </a:p>
        </p:txBody>
      </p:sp>
      <p:sp>
        <p:nvSpPr>
          <p:cNvPr id="13" name="Текст 11">
            <a:extLst>
              <a:ext uri="{FF2B5EF4-FFF2-40B4-BE49-F238E27FC236}">
                <a16:creationId xmlns:a16="http://schemas.microsoft.com/office/drawing/2014/main" id="{F1372009-C299-3A49-80B3-22EAC70160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15420" y="687573"/>
            <a:ext cx="5370740" cy="1342044"/>
          </a:xfrm>
        </p:spPr>
        <p:txBody>
          <a:bodyPr lIns="0"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0">
                <a:solidFill>
                  <a:schemeClr val="tx2"/>
                </a:solidFill>
              </a:defRPr>
            </a:lvl1pPr>
            <a:lvl2pPr marL="457200" indent="0">
              <a:lnSpc>
                <a:spcPct val="100000"/>
              </a:lnSpc>
              <a:buNone/>
              <a:defRPr sz="1100" spc="0">
                <a:solidFill>
                  <a:schemeClr val="tx2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050" spc="0">
                <a:solidFill>
                  <a:schemeClr val="tx2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3" name="Диаграмма 2" title="Декоративный элемент">
            <a:extLst>
              <a:ext uri="{FF2B5EF4-FFF2-40B4-BE49-F238E27FC236}">
                <a16:creationId xmlns:a16="http://schemas.microsoft.com/office/drawing/2014/main" id="{D352E4A8-F531-4E6C-BD45-CE540EDB1D48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5815420" y="2392680"/>
            <a:ext cx="5742622" cy="4023995"/>
          </a:xfrm>
        </p:spPr>
        <p:txBody>
          <a:bodyPr rtlCol="0"/>
          <a:lstStyle/>
          <a:p>
            <a:pPr rtl="0"/>
            <a:r>
              <a:rPr lang="ru-RU" noProof="0"/>
              <a:t>Вставка диаграммы</a:t>
            </a:r>
            <a:endParaRPr lang="ru-RU" noProof="0" dirty="0"/>
          </a:p>
        </p:txBody>
      </p:sp>
      <p:sp>
        <p:nvSpPr>
          <p:cNvPr id="4" name="Рисунок 3" title="Декоративный элемент">
            <a:extLst>
              <a:ext uri="{FF2B5EF4-FFF2-40B4-BE49-F238E27FC236}">
                <a16:creationId xmlns:a16="http://schemas.microsoft.com/office/drawing/2014/main" id="{C9E9201F-1E54-4CE0-974D-2A45F04F48B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38200" y="2392045"/>
            <a:ext cx="4776788" cy="4023995"/>
          </a:xfrm>
        </p:spPr>
        <p:txBody>
          <a:bodyPr rtlCol="0"/>
          <a:lstStyle/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6985145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Титульный слайд с изображением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65399" y="3107447"/>
            <a:ext cx="7252505" cy="891250"/>
          </a:xfrm>
        </p:spPr>
        <p:txBody>
          <a:bodyPr rtlCol="0" anchor="t">
            <a:noAutofit/>
          </a:bodyPr>
          <a:lstStyle>
            <a:lvl1pPr algn="ctr"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ru-RU" noProof="0" dirty="0"/>
              <a:t>ЗАГОЛОВОК СЛАЙДА</a:t>
            </a:r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65400" y="4195470"/>
            <a:ext cx="7252504" cy="338549"/>
          </a:xfrm>
        </p:spPr>
        <p:txBody>
          <a:bodyPr rtlCol="0">
            <a:normAutofit/>
          </a:bodyPr>
          <a:lstStyle>
            <a:lvl1pPr marL="0" indent="0" algn="ctr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ru-RU" noProof="0" dirty="0"/>
              <a:t>МЕСТО ДЛЯ ПОДЗАГОЛОВКА</a:t>
            </a:r>
          </a:p>
        </p:txBody>
      </p:sp>
      <p:sp>
        <p:nvSpPr>
          <p:cNvPr id="5" name="Фигура 62" title="Декоративный элемент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096000" y="2924870"/>
            <a:ext cx="0" cy="2188805"/>
          </a:xfrm>
          <a:prstGeom prst="line">
            <a:avLst/>
          </a:prstGeom>
          <a:ln w="25400">
            <a:solidFill>
              <a:schemeClr val="bg1"/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ru-RU" sz="1500" noProof="0" dirty="0"/>
          </a:p>
        </p:txBody>
      </p:sp>
      <p:sp>
        <p:nvSpPr>
          <p:cNvPr id="7" name="Прямоугольник 6" title="Декоративный элемент"/>
          <p:cNvSpPr/>
          <p:nvPr userDrawn="1"/>
        </p:nvSpPr>
        <p:spPr>
          <a:xfrm>
            <a:off x="1238104" y="860778"/>
            <a:ext cx="9715792" cy="5136445"/>
          </a:xfrm>
          <a:prstGeom prst="rect">
            <a:avLst/>
          </a:prstGeom>
          <a:noFill/>
          <a:ln w="762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2878760624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8674535-13A9-914D-A6BC-97AFF28830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7700" y="289560"/>
            <a:ext cx="10896600" cy="893218"/>
          </a:xfrm>
        </p:spPr>
        <p:txBody>
          <a:bodyPr rtlCol="0" anchor="b"/>
          <a:lstStyle>
            <a:lvl1pPr algn="ctr">
              <a:defRPr/>
            </a:lvl1pPr>
          </a:lstStyle>
          <a:p>
            <a:pPr rtl="0"/>
            <a:r>
              <a:rPr lang="ru-RU" noProof="0" dirty="0"/>
              <a:t>ОБРАЗЕЦ ЗАГОЛОВКА</a:t>
            </a:r>
          </a:p>
        </p:txBody>
      </p:sp>
      <p:sp>
        <p:nvSpPr>
          <p:cNvPr id="11" name="Текст 11">
            <a:extLst>
              <a:ext uri="{FF2B5EF4-FFF2-40B4-BE49-F238E27FC236}">
                <a16:creationId xmlns:a16="http://schemas.microsoft.com/office/drawing/2014/main" id="{43A40995-514F-A74C-B120-F2ADB492062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7700" y="1097363"/>
            <a:ext cx="10896600" cy="602887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1400" spc="300">
                <a:solidFill>
                  <a:schemeClr val="tx2"/>
                </a:solidFill>
                <a:latin typeface="+mj-lt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ru-RU" noProof="0" dirty="0"/>
              <a:t>МЕСТО ДЛЯ ПОДЗАГОЛОВКА</a:t>
            </a:r>
          </a:p>
        </p:txBody>
      </p:sp>
      <p:sp>
        <p:nvSpPr>
          <p:cNvPr id="4" name="Таблица 3" title="Декоративный элемент">
            <a:extLst>
              <a:ext uri="{FF2B5EF4-FFF2-40B4-BE49-F238E27FC236}">
                <a16:creationId xmlns:a16="http://schemas.microsoft.com/office/drawing/2014/main" id="{EC1740A4-BBA1-4296-9738-ADD3B80B2439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647700" y="1806575"/>
            <a:ext cx="10896600" cy="4578350"/>
          </a:xfrm>
        </p:spPr>
        <p:txBody>
          <a:bodyPr rtlCol="0"/>
          <a:lstStyle/>
          <a:p>
            <a:pPr rtl="0"/>
            <a:r>
              <a:rPr lang="ru-RU" noProof="0"/>
              <a:t>Вставка таблицы</a:t>
            </a:r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850829841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86972320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Пус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EAB4EF4F-0A84-4C50-B171-F044231527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4" name="Рисунок 6" title="Декоративный элемент">
            <a:extLst>
              <a:ext uri="{FF2B5EF4-FFF2-40B4-BE49-F238E27FC236}">
                <a16:creationId xmlns:a16="http://schemas.microsoft.com/office/drawing/2014/main" id="{18957288-25D1-4D25-BECD-5A2E6A8881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236595" y="260350"/>
            <a:ext cx="4492625" cy="630078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 rtl="0">
              <a:buNone/>
            </a:pPr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6" name="Рисунок 6" title="Декоративный элемент">
            <a:extLst>
              <a:ext uri="{FF2B5EF4-FFF2-40B4-BE49-F238E27FC236}">
                <a16:creationId xmlns:a16="http://schemas.microsoft.com/office/drawing/2014/main" id="{3F6FD22A-5FDA-45EC-BE49-3C0E30A397B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839076" y="260350"/>
            <a:ext cx="4052888" cy="380365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 rtl="0">
              <a:buNone/>
            </a:pPr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7" name="Рисунок 6" title="Декоративный элемент">
            <a:extLst>
              <a:ext uri="{FF2B5EF4-FFF2-40B4-BE49-F238E27FC236}">
                <a16:creationId xmlns:a16="http://schemas.microsoft.com/office/drawing/2014/main" id="{B64BDA74-9644-41EB-984D-939D27B60F3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839076" y="4165600"/>
            <a:ext cx="4052888" cy="239553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 rtl="0">
              <a:buNone/>
            </a:pPr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531D0563-B39F-46E6-AC0D-1CDBD9E898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160" y="450030"/>
            <a:ext cx="2578099" cy="2508588"/>
          </a:xfrm>
        </p:spPr>
        <p:txBody>
          <a:bodyPr lIns="0" rtlCol="0" anchor="b">
            <a:normAutofit/>
          </a:bodyPr>
          <a:lstStyle>
            <a:lvl1pPr algn="l">
              <a:defRPr sz="4000"/>
            </a:lvl1pPr>
          </a:lstStyle>
          <a:p>
            <a:pPr rtl="0"/>
            <a:r>
              <a:rPr lang="ru-RU" noProof="0" dirty="0"/>
              <a:t>Заголовок </a:t>
            </a:r>
            <a:br>
              <a:rPr lang="ru-RU" noProof="0" dirty="0"/>
            </a:br>
            <a:r>
              <a:rPr lang="ru-RU" noProof="0" dirty="0"/>
              <a:t>слайда</a:t>
            </a:r>
          </a:p>
        </p:txBody>
      </p:sp>
      <p:sp>
        <p:nvSpPr>
          <p:cNvPr id="10" name="Фигура 62" title="Декоративный элемент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1612562" y="1959892"/>
            <a:ext cx="0" cy="2188805"/>
          </a:xfrm>
          <a:prstGeom prst="line">
            <a:avLst/>
          </a:prstGeom>
          <a:ln w="76200">
            <a:solidFill>
              <a:schemeClr val="accent4"/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ru-RU" sz="1500" noProof="0" dirty="0"/>
          </a:p>
        </p:txBody>
      </p:sp>
    </p:spTree>
    <p:extLst>
      <p:ext uri="{BB962C8B-B14F-4D97-AF65-F5344CB8AC3E}">
        <p14:creationId xmlns:p14="http://schemas.microsoft.com/office/powerpoint/2010/main" val="1252937798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Пус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Рисунок 6" title="Декоративный элемент">
            <a:extLst>
              <a:ext uri="{FF2B5EF4-FFF2-40B4-BE49-F238E27FC236}">
                <a16:creationId xmlns:a16="http://schemas.microsoft.com/office/drawing/2014/main" id="{18957288-25D1-4D25-BECD-5A2E6A8881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315" y="1497808"/>
            <a:ext cx="3129335" cy="5360192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 rtl="0">
              <a:buNone/>
            </a:pPr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6" name="Рисунок 6" title="Декоративный элемент">
            <a:extLst>
              <a:ext uri="{FF2B5EF4-FFF2-40B4-BE49-F238E27FC236}">
                <a16:creationId xmlns:a16="http://schemas.microsoft.com/office/drawing/2014/main" id="{3F6FD22A-5FDA-45EC-BE49-3C0E30A397B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366714" y="-20671"/>
            <a:ext cx="3129336" cy="5397069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 rtl="0">
              <a:buNone/>
            </a:pPr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531D0563-B39F-46E6-AC0D-1CDBD9E898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61446" y="2718684"/>
            <a:ext cx="3415560" cy="2508588"/>
          </a:xfrm>
        </p:spPr>
        <p:txBody>
          <a:bodyPr lIns="0" rtlCol="0" anchor="b">
            <a:normAutofit/>
          </a:bodyPr>
          <a:lstStyle>
            <a:lvl1pPr algn="l">
              <a:defRPr sz="4000"/>
            </a:lvl1pPr>
          </a:lstStyle>
          <a:p>
            <a:pPr rtl="0"/>
            <a:r>
              <a:rPr lang="ru-RU" noProof="0" dirty="0"/>
              <a:t>Заголовок </a:t>
            </a:r>
            <a:br>
              <a:rPr lang="ru-RU" noProof="0" dirty="0"/>
            </a:br>
            <a:r>
              <a:rPr lang="ru-RU" noProof="0" dirty="0"/>
              <a:t>слайда</a:t>
            </a:r>
          </a:p>
        </p:txBody>
      </p:sp>
      <p:sp>
        <p:nvSpPr>
          <p:cNvPr id="10" name="Фигура 62" title="Декоративный элемент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8555848" y="4281994"/>
            <a:ext cx="0" cy="2188805"/>
          </a:xfrm>
          <a:prstGeom prst="line">
            <a:avLst/>
          </a:prstGeom>
          <a:ln w="76200">
            <a:solidFill>
              <a:schemeClr val="accent4"/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ru-RU" sz="1500" noProof="0" dirty="0"/>
          </a:p>
        </p:txBody>
      </p:sp>
    </p:spTree>
    <p:extLst>
      <p:ext uri="{BB962C8B-B14F-4D97-AF65-F5344CB8AC3E}">
        <p14:creationId xmlns:p14="http://schemas.microsoft.com/office/powerpoint/2010/main" val="1096761809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Пус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4" title="Декоративный элемент">
            <a:extLst>
              <a:ext uri="{FF2B5EF4-FFF2-40B4-BE49-F238E27FC236}">
                <a16:creationId xmlns:a16="http://schemas.microsoft.com/office/drawing/2014/main" id="{AC817481-FC70-46B9-B779-4E5C04778C8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12725" y="1260389"/>
            <a:ext cx="2816352" cy="3173816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4" name="Рисунок 4" title="Декоративный элемент">
            <a:extLst>
              <a:ext uri="{FF2B5EF4-FFF2-40B4-BE49-F238E27FC236}">
                <a16:creationId xmlns:a16="http://schemas.microsoft.com/office/drawing/2014/main" id="{D653D0B5-B695-4544-91E9-B8223EA713F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194701" y="0"/>
            <a:ext cx="2817564" cy="3175686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5" name="Рисунок 4" title="Декоративный элемент">
            <a:extLst>
              <a:ext uri="{FF2B5EF4-FFF2-40B4-BE49-F238E27FC236}">
                <a16:creationId xmlns:a16="http://schemas.microsoft.com/office/drawing/2014/main" id="{00DB6AEA-811C-4554-97AF-7D4F2639BDC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13361" y="4586414"/>
            <a:ext cx="5798904" cy="2271585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6" name="Рисунок 4" title="Декоративный элемент">
            <a:extLst>
              <a:ext uri="{FF2B5EF4-FFF2-40B4-BE49-F238E27FC236}">
                <a16:creationId xmlns:a16="http://schemas.microsoft.com/office/drawing/2014/main" id="{75694821-2A94-40B8-8AAD-3E3762AFD38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79737" y="4586414"/>
            <a:ext cx="2817564" cy="2271585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7" name="Рисунок 4" title="Декоративный элемент">
            <a:extLst>
              <a:ext uri="{FF2B5EF4-FFF2-40B4-BE49-F238E27FC236}">
                <a16:creationId xmlns:a16="http://schemas.microsoft.com/office/drawing/2014/main" id="{D653D0B5-B695-4544-91E9-B8223EA713F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77889" y="2030436"/>
            <a:ext cx="2817564" cy="2403769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8" name="Рисунок 4" title="Декоративный элемент">
            <a:extLst>
              <a:ext uri="{FF2B5EF4-FFF2-40B4-BE49-F238E27FC236}">
                <a16:creationId xmlns:a16="http://schemas.microsoft.com/office/drawing/2014/main" id="{D653D0B5-B695-4544-91E9-B8223EA713F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161076" y="0"/>
            <a:ext cx="2817564" cy="4434205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2" name="Прямоугольник 1" title="Декоративный элемент"/>
          <p:cNvSpPr/>
          <p:nvPr userDrawn="1"/>
        </p:nvSpPr>
        <p:spPr>
          <a:xfrm>
            <a:off x="213361" y="0"/>
            <a:ext cx="2815716" cy="10997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9" name="Прямоугольник 8" title="Декоративный элемент"/>
          <p:cNvSpPr/>
          <p:nvPr userDrawn="1"/>
        </p:nvSpPr>
        <p:spPr>
          <a:xfrm>
            <a:off x="3196549" y="3334454"/>
            <a:ext cx="2815716" cy="109975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10" name="Прямоугольник 9" title="Декоративный элемент"/>
          <p:cNvSpPr/>
          <p:nvPr userDrawn="1"/>
        </p:nvSpPr>
        <p:spPr>
          <a:xfrm>
            <a:off x="6179737" y="0"/>
            <a:ext cx="2815716" cy="187822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11" name="Прямоугольник 10" title="Декоративный элемент"/>
          <p:cNvSpPr/>
          <p:nvPr userDrawn="1"/>
        </p:nvSpPr>
        <p:spPr>
          <a:xfrm>
            <a:off x="9162924" y="4598770"/>
            <a:ext cx="2815716" cy="225922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35322771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Титульный слайд с изображением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65399" y="3107447"/>
            <a:ext cx="7252505" cy="891250"/>
          </a:xfrm>
        </p:spPr>
        <p:txBody>
          <a:bodyPr rtlCol="0" anchor="t">
            <a:noAutofit/>
          </a:bodyPr>
          <a:lstStyle>
            <a:lvl1pPr algn="ctr"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ru-RU" noProof="0" dirty="0"/>
              <a:t>ЗАГОЛОВОК СЛАЙДА</a:t>
            </a:r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65400" y="4195470"/>
            <a:ext cx="7252504" cy="338549"/>
          </a:xfrm>
        </p:spPr>
        <p:txBody>
          <a:bodyPr rtlCol="0">
            <a:normAutofit/>
          </a:bodyPr>
          <a:lstStyle>
            <a:lvl1pPr marL="0" indent="0" algn="ctr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ru-RU" noProof="0" dirty="0"/>
              <a:t>МЕСТО ДЛЯ ПОДЗАГОЛОВКА</a:t>
            </a:r>
          </a:p>
        </p:txBody>
      </p:sp>
      <p:sp>
        <p:nvSpPr>
          <p:cNvPr id="5" name="Фигура 62" title="Декоративный элемент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096000" y="2924870"/>
            <a:ext cx="0" cy="2188805"/>
          </a:xfrm>
          <a:prstGeom prst="line">
            <a:avLst/>
          </a:prstGeom>
          <a:ln w="25400">
            <a:solidFill>
              <a:schemeClr val="bg1"/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ru-RU" sz="1500" noProof="0" dirty="0"/>
          </a:p>
        </p:txBody>
      </p:sp>
      <p:sp>
        <p:nvSpPr>
          <p:cNvPr id="7" name="Прямоугольник 6" title="Декоративный элемент"/>
          <p:cNvSpPr/>
          <p:nvPr userDrawn="1"/>
        </p:nvSpPr>
        <p:spPr>
          <a:xfrm>
            <a:off x="1238104" y="860778"/>
            <a:ext cx="9715792" cy="5136445"/>
          </a:xfrm>
          <a:prstGeom prst="rect">
            <a:avLst/>
          </a:prstGeom>
          <a:noFill/>
          <a:ln w="76200">
            <a:solidFill>
              <a:schemeClr val="accent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10028956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слайда с изображением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Рисунок 4" title="Декоративный элемент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3712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0E919B9B-5D3F-4FF0-A499-8925E9560B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3673179"/>
            <a:ext cx="6826342" cy="2188805"/>
          </a:xfrm>
        </p:spPr>
        <p:txBody>
          <a:bodyPr rIns="457200" rtlCol="0" anchor="ctr">
            <a:noAutofit/>
          </a:bodyPr>
          <a:lstStyle>
            <a:lvl1pPr algn="r"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ru-RU" noProof="0" dirty="0"/>
              <a:t>ЗАГОЛОВОК СЛАЙДА</a:t>
            </a:r>
          </a:p>
        </p:txBody>
      </p:sp>
      <p:sp>
        <p:nvSpPr>
          <p:cNvPr id="9" name="Текст 12" title="Декоративный элемент">
            <a:extLst>
              <a:ext uri="{FF2B5EF4-FFF2-40B4-BE49-F238E27FC236}">
                <a16:creationId xmlns:a16="http://schemas.microsoft.com/office/drawing/2014/main" id="{89A80859-BDA6-44AA-A750-4E06108B9B2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664542" y="3665204"/>
            <a:ext cx="4527458" cy="2196780"/>
          </a:xfrm>
          <a:solidFill>
            <a:schemeClr val="accent1"/>
          </a:solidFill>
        </p:spPr>
        <p:txBody>
          <a:bodyPr lIns="274320" tIns="182880" rIns="182880" bIns="182880" rtlCol="0" anchor="ctr">
            <a:normAutofit/>
          </a:bodyPr>
          <a:lstStyle>
            <a:lvl1pPr marL="0" indent="0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ru-RU" noProof="0" dirty="0"/>
              <a:t>МЕСТО ДЛЯ ПОДЗАГОЛОВКА</a:t>
            </a:r>
          </a:p>
        </p:txBody>
      </p:sp>
      <p:sp>
        <p:nvSpPr>
          <p:cNvPr id="6" name="Фигура 62" title="Декоративный элемент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flipV="1">
            <a:off x="7664541" y="3673179"/>
            <a:ext cx="1" cy="218880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ru-RU" sz="1500" noProof="0" dirty="0"/>
          </a:p>
        </p:txBody>
      </p:sp>
    </p:spTree>
    <p:extLst>
      <p:ext uri="{BB962C8B-B14F-4D97-AF65-F5344CB8AC3E}">
        <p14:creationId xmlns:p14="http://schemas.microsoft.com/office/powerpoint/2010/main" val="11327372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Разделитель слайда с изображением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Рисунок 4" title="Декоративный элемент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3712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0E919B9B-5D3F-4FF0-A499-8925E9560B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3673179"/>
            <a:ext cx="6826342" cy="2188805"/>
          </a:xfrm>
        </p:spPr>
        <p:txBody>
          <a:bodyPr rIns="457200" rtlCol="0" anchor="ctr">
            <a:noAutofit/>
          </a:bodyPr>
          <a:lstStyle>
            <a:lvl1pPr algn="r"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ru-RU" noProof="0" dirty="0"/>
              <a:t>ЗАГОЛОВОК СЛАЙДА</a:t>
            </a:r>
          </a:p>
        </p:txBody>
      </p:sp>
      <p:sp>
        <p:nvSpPr>
          <p:cNvPr id="9" name="Текст 12" title="Декоративный элемент">
            <a:extLst>
              <a:ext uri="{FF2B5EF4-FFF2-40B4-BE49-F238E27FC236}">
                <a16:creationId xmlns:a16="http://schemas.microsoft.com/office/drawing/2014/main" id="{89A80859-BDA6-44AA-A750-4E06108B9B2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664542" y="3665204"/>
            <a:ext cx="4527458" cy="2196780"/>
          </a:xfrm>
          <a:solidFill>
            <a:schemeClr val="accent2"/>
          </a:solidFill>
        </p:spPr>
        <p:txBody>
          <a:bodyPr lIns="274320" tIns="182880" rIns="182880" bIns="182880" rtlCol="0" anchor="ctr">
            <a:normAutofit/>
          </a:bodyPr>
          <a:lstStyle>
            <a:lvl1pPr marL="0" indent="0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ru-RU" noProof="0" dirty="0"/>
              <a:t>МЕСТО ДЛЯ ПОДЗАГОЛОВКА</a:t>
            </a:r>
          </a:p>
        </p:txBody>
      </p:sp>
      <p:sp>
        <p:nvSpPr>
          <p:cNvPr id="6" name="Фигура 62" title="Декоративный элемент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flipV="1">
            <a:off x="7664541" y="3673179"/>
            <a:ext cx="1" cy="2188805"/>
          </a:xfrm>
          <a:prstGeom prst="line">
            <a:avLst/>
          </a:prstGeom>
          <a:ln w="76200">
            <a:solidFill>
              <a:schemeClr val="accent2">
                <a:lumMod val="75000"/>
                <a:lumOff val="25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ru-RU" sz="1500" noProof="0" dirty="0"/>
          </a:p>
        </p:txBody>
      </p:sp>
    </p:spTree>
    <p:extLst>
      <p:ext uri="{BB962C8B-B14F-4D97-AF65-F5344CB8AC3E}">
        <p14:creationId xmlns:p14="http://schemas.microsoft.com/office/powerpoint/2010/main" val="1142066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61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1F0FA98-2EE8-734A-95BB-A4637DCAD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ru-RU" noProof="0" dirty="0"/>
              <a:t>Стиль образца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655A45B-F495-F641-AA7A-36292C3CC9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 dirty="0"/>
              <a:t>Второй уровень</a:t>
            </a:r>
          </a:p>
          <a:p>
            <a:pPr lvl="2" rtl="0"/>
            <a:r>
              <a:rPr lang="ru-RU" noProof="0" dirty="0"/>
              <a:t>Третий уровень</a:t>
            </a:r>
          </a:p>
          <a:p>
            <a:pPr lvl="3" rtl="0"/>
            <a:r>
              <a:rPr lang="ru-RU" noProof="0" dirty="0"/>
              <a:t>Четвертый уровень</a:t>
            </a:r>
          </a:p>
          <a:p>
            <a:pPr lvl="4" rtl="0"/>
            <a:r>
              <a:rPr lang="ru-RU" noProof="0" dirty="0"/>
              <a:t>Пятый уровень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9227B26-65C5-5A4B-AAEC-70B3B5201C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40507370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736" r:id="rId2"/>
    <p:sldLayoutId id="2147483689" r:id="rId3"/>
    <p:sldLayoutId id="2147483735" r:id="rId4"/>
    <p:sldLayoutId id="2147483684" r:id="rId5"/>
    <p:sldLayoutId id="2147483752" r:id="rId6"/>
    <p:sldLayoutId id="2147483737" r:id="rId7"/>
    <p:sldLayoutId id="2147483651" r:id="rId8"/>
    <p:sldLayoutId id="2147483738" r:id="rId9"/>
    <p:sldLayoutId id="2147483685" r:id="rId10"/>
    <p:sldLayoutId id="2147483674" r:id="rId11"/>
    <p:sldLayoutId id="2147483690" r:id="rId12"/>
    <p:sldLayoutId id="2147483694" r:id="rId13"/>
    <p:sldLayoutId id="2147483748" r:id="rId14"/>
    <p:sldLayoutId id="2147483693" r:id="rId15"/>
    <p:sldLayoutId id="2147483686" r:id="rId16"/>
    <p:sldLayoutId id="2147483703" r:id="rId17"/>
    <p:sldLayoutId id="2147483709" r:id="rId18"/>
    <p:sldLayoutId id="2147483710" r:id="rId19"/>
    <p:sldLayoutId id="2147483711" r:id="rId20"/>
    <p:sldLayoutId id="2147483712" r:id="rId21"/>
    <p:sldLayoutId id="2147483749" r:id="rId22"/>
    <p:sldLayoutId id="2147483751" r:id="rId23"/>
    <p:sldLayoutId id="2147483704" r:id="rId24"/>
    <p:sldLayoutId id="2147483702" r:id="rId25"/>
    <p:sldLayoutId id="2147483713" r:id="rId26"/>
    <p:sldLayoutId id="2147483714" r:id="rId27"/>
    <p:sldLayoutId id="2147483715" r:id="rId28"/>
    <p:sldLayoutId id="2147483695" r:id="rId29"/>
    <p:sldLayoutId id="2147483730" r:id="rId30"/>
    <p:sldLayoutId id="2147483698" r:id="rId31"/>
    <p:sldLayoutId id="2147483731" r:id="rId32"/>
    <p:sldLayoutId id="2147483699" r:id="rId33"/>
    <p:sldLayoutId id="2147483732" r:id="rId34"/>
    <p:sldLayoutId id="2147483739" r:id="rId35"/>
    <p:sldLayoutId id="2147483740" r:id="rId36"/>
    <p:sldLayoutId id="2147483700" r:id="rId37"/>
    <p:sldLayoutId id="2147483741" r:id="rId38"/>
    <p:sldLayoutId id="2147483742" r:id="rId39"/>
    <p:sldLayoutId id="2147483696" r:id="rId40"/>
    <p:sldLayoutId id="2147483743" r:id="rId41"/>
    <p:sldLayoutId id="2147483744" r:id="rId42"/>
    <p:sldLayoutId id="2147483745" r:id="rId43"/>
    <p:sldLayoutId id="2147483705" r:id="rId44"/>
    <p:sldLayoutId id="2147483746" r:id="rId45"/>
    <p:sldLayoutId id="2147483687" r:id="rId46"/>
    <p:sldLayoutId id="2147483719" r:id="rId47"/>
    <p:sldLayoutId id="2147483720" r:id="rId48"/>
    <p:sldLayoutId id="2147483718" r:id="rId49"/>
    <p:sldLayoutId id="2147483721" r:id="rId50"/>
    <p:sldLayoutId id="2147483716" r:id="rId51"/>
    <p:sldLayoutId id="2147483722" r:id="rId52"/>
    <p:sldLayoutId id="2147483723" r:id="rId53"/>
    <p:sldLayoutId id="2147483753" r:id="rId54"/>
    <p:sldLayoutId id="2147483754" r:id="rId55"/>
    <p:sldLayoutId id="2147483755" r:id="rId56"/>
    <p:sldLayoutId id="2147483756" r:id="rId57"/>
    <p:sldLayoutId id="2147483725" r:id="rId58"/>
    <p:sldLayoutId id="2147483726" r:id="rId59"/>
    <p:sldLayoutId id="2147483675" r:id="rId60"/>
    <p:sldLayoutId id="2147483677" r:id="rId61"/>
    <p:sldLayoutId id="2147483729" r:id="rId62"/>
    <p:sldLayoutId id="2147483747" r:id="rId63"/>
    <p:sldLayoutId id="2147483728" r:id="rId6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 spc="-150">
          <a:solidFill>
            <a:schemeClr val="tx2"/>
          </a:solidFill>
          <a:latin typeface="+mj-lt"/>
          <a:ea typeface="+mj-ea"/>
          <a:cs typeface="Gill Sans" panose="020B0502020104020203" pitchFamily="34" charset="-79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b="0" i="0" kern="1200">
          <a:solidFill>
            <a:schemeClr val="tx2"/>
          </a:solidFill>
          <a:latin typeface="+mn-lt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2"/>
          </a:solidFill>
          <a:latin typeface="+mn-lt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tx2"/>
          </a:solidFill>
          <a:latin typeface="+mn-lt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b="0" i="0" kern="1200">
          <a:solidFill>
            <a:schemeClr val="tx2"/>
          </a:solidFill>
          <a:latin typeface="+mn-lt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b="0" i="0" kern="1200">
          <a:solidFill>
            <a:schemeClr val="tx2"/>
          </a:solidFill>
          <a:latin typeface="+mn-lt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28" userDrawn="1">
          <p15:clr>
            <a:srgbClr val="F26B43"/>
          </p15:clr>
        </p15:guide>
        <p15:guide id="2" orient="horz" pos="404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openxmlformats.org/officeDocument/2006/relationships/image" Target="../media/image17.jpeg"/><Relationship Id="rId7" Type="http://schemas.openxmlformats.org/officeDocument/2006/relationships/image" Target="../media/image2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4.xml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3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9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7.xml"/><Relationship Id="rId6" Type="http://schemas.microsoft.com/office/2007/relationships/hdphoto" Target="../media/hdphoto2.wdp"/><Relationship Id="rId5" Type="http://schemas.openxmlformats.org/officeDocument/2006/relationships/image" Target="../media/image10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3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 descr="Человек, использующий мобильный телефон&#10;&#10;Описание создано автоматически со средней степенью достоверности">
            <a:extLst>
              <a:ext uri="{FF2B5EF4-FFF2-40B4-BE49-F238E27FC236}">
                <a16:creationId xmlns:a16="http://schemas.microsoft.com/office/drawing/2014/main" id="{59A5D366-BDCD-4761-A29B-21881A691F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9313" b="13936"/>
          <a:stretch/>
        </p:blipFill>
        <p:spPr>
          <a:xfrm>
            <a:off x="20" y="4288"/>
            <a:ext cx="12191980" cy="4618512"/>
          </a:xfrm>
          <a:prstGeom prst="rect">
            <a:avLst/>
          </a:prstGeom>
          <a:noFill/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3823991-6F5F-45D3-883F-8179BE103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037721"/>
            <a:ext cx="9575801" cy="891250"/>
          </a:xfrm>
          <a:prstGeom prst="rect">
            <a:avLst/>
          </a:prstGeom>
        </p:spPr>
        <p:txBody>
          <a:bodyPr rtlCol="0" anchor="t">
            <a:normAutofit/>
          </a:bodyPr>
          <a:lstStyle/>
          <a:p>
            <a:pPr rtl="0"/>
            <a:r>
              <a:rPr lang="ru-RU" dirty="0"/>
              <a:t>ЗАГОЛОВОК СЛАЙДА 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555E40E-3256-4272-A29D-F2438D5C13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38200" y="6125744"/>
            <a:ext cx="9575800" cy="338549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rtl="0"/>
            <a:r>
              <a:rPr lang="ru-RU" dirty="0"/>
              <a:t>МЕСТО ДЛЯ ПОДЗАГОЛОВКА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795927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D81EF999-A884-4768-A0F6-4A5244B2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212725" y="1260389"/>
            <a:ext cx="2816352" cy="3173816"/>
          </a:xfrm>
        </p:spPr>
      </p:pic>
      <p:pic>
        <p:nvPicPr>
          <p:cNvPr id="36" name="Рисунок 35">
            <a:extLst>
              <a:ext uri="{FF2B5EF4-FFF2-40B4-BE49-F238E27FC236}">
                <a16:creationId xmlns:a16="http://schemas.microsoft.com/office/drawing/2014/main" id="{6CBE990D-619E-4EC3-8E3B-3235FF4087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pic>
        <p:nvPicPr>
          <p:cNvPr id="45" name="Рисунок 13" descr="3 женщины беседуют" title="Декоративный элемент">
            <a:extLst>
              <a:ext uri="{FF2B5EF4-FFF2-40B4-BE49-F238E27FC236}">
                <a16:creationId xmlns:a16="http://schemas.microsoft.com/office/drawing/2014/main" id="{15E558B1-9F51-4146-A449-BF38892A845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flipH="1">
            <a:off x="6179737" y="4586414"/>
            <a:ext cx="2817564" cy="2271585"/>
          </a:xfrm>
        </p:spPr>
      </p:pic>
      <p:sp>
        <p:nvSpPr>
          <p:cNvPr id="54" name="Заголовок  53" hidden="1">
            <a:extLst>
              <a:ext uri="{FF2B5EF4-FFF2-40B4-BE49-F238E27FC236}">
                <a16:creationId xmlns:a16="http://schemas.microsoft.com/office/drawing/2014/main" id="{4C6A162B-A7A0-49BC-B7CB-0A66DC41715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-571500"/>
            <a:ext cx="10515600" cy="555625"/>
          </a:xfrm>
        </p:spPr>
        <p:txBody>
          <a:bodyPr rtlCol="0">
            <a:normAutofit/>
          </a:bodyPr>
          <a:lstStyle/>
          <a:p>
            <a:pPr rtl="0"/>
            <a:r>
              <a:rPr lang="ru" sz="2000">
                <a:solidFill>
                  <a:schemeClr val="bg1">
                    <a:lumMod val="85000"/>
                  </a:schemeClr>
                </a:solidFill>
              </a:rPr>
              <a:t>Photo Collage</a:t>
            </a:r>
          </a:p>
        </p:txBody>
      </p:sp>
      <p:pic>
        <p:nvPicPr>
          <p:cNvPr id="13" name="Рисунок 5">
            <a:extLst>
              <a:ext uri="{FF2B5EF4-FFF2-40B4-BE49-F238E27FC236}">
                <a16:creationId xmlns:a16="http://schemas.microsoft.com/office/drawing/2014/main" id="{C1F0D4FA-A491-4D35-84B8-333978500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6177889" y="2030436"/>
            <a:ext cx="2817564" cy="2403769"/>
          </a:xfrm>
        </p:spPr>
      </p:pic>
      <p:pic>
        <p:nvPicPr>
          <p:cNvPr id="15" name="Рисунок 14" descr="две женщины разговаривают" title="Декоративный элемент">
            <a:extLst>
              <a:ext uri="{FF2B5EF4-FFF2-40B4-BE49-F238E27FC236}">
                <a16:creationId xmlns:a16="http://schemas.microsoft.com/office/drawing/2014/main" id="{6E7929E0-03DA-4DB9-A1CD-6B898CCC0F9E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pic>
        <p:nvPicPr>
          <p:cNvPr id="16" name="Рисунок 11">
            <a:extLst>
              <a:ext uri="{FF2B5EF4-FFF2-40B4-BE49-F238E27FC236}">
                <a16:creationId xmlns:a16="http://schemas.microsoft.com/office/drawing/2014/main" id="{F0C1B8B8-F1A3-42A5-8865-E0498306BC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2500059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B11BAC48-F4C4-46FB-96DC-423C381AC2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626" y="3727361"/>
            <a:ext cx="2657979" cy="1025525"/>
          </a:xfrm>
        </p:spPr>
        <p:txBody>
          <a:bodyPr rtlCol="0"/>
          <a:lstStyle/>
          <a:p>
            <a:pPr rtl="0"/>
            <a:r>
              <a:rPr lang="ru-RU" dirty="0"/>
              <a:t>Повестка </a:t>
            </a:r>
          </a:p>
        </p:txBody>
      </p:sp>
      <p:sp>
        <p:nvSpPr>
          <p:cNvPr id="36" name="Текст 35">
            <a:extLst>
              <a:ext uri="{FF2B5EF4-FFF2-40B4-BE49-F238E27FC236}">
                <a16:creationId xmlns:a16="http://schemas.microsoft.com/office/drawing/2014/main" id="{0391FA66-BCDC-4C12-B812-A0DEE14539E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rtlCol="0"/>
          <a:lstStyle/>
          <a:p>
            <a:pPr rtl="0"/>
            <a:r>
              <a:rPr lang="ru-RU" dirty="0" err="1"/>
              <a:t>Lorem</a:t>
            </a:r>
            <a:r>
              <a:rPr lang="ru-RU" dirty="0"/>
              <a:t> </a:t>
            </a:r>
            <a:r>
              <a:rPr lang="ru-RU" dirty="0" err="1"/>
              <a:t>ipsum</a:t>
            </a:r>
            <a:r>
              <a:rPr lang="ru-RU" dirty="0"/>
              <a:t> </a:t>
            </a:r>
            <a:r>
              <a:rPr lang="ru-RU" dirty="0" err="1"/>
              <a:t>dolor</a:t>
            </a:r>
            <a:r>
              <a:rPr lang="ru-RU" dirty="0"/>
              <a:t> </a:t>
            </a:r>
            <a:r>
              <a:rPr lang="ru-RU" dirty="0" err="1"/>
              <a:t>sit</a:t>
            </a:r>
            <a:r>
              <a:rPr lang="ru-RU" dirty="0"/>
              <a:t> </a:t>
            </a:r>
            <a:r>
              <a:rPr lang="ru-RU" dirty="0" err="1"/>
              <a:t>amet</a:t>
            </a:r>
            <a:r>
              <a:rPr lang="ru-RU" dirty="0"/>
              <a:t>, </a:t>
            </a:r>
            <a:r>
              <a:rPr lang="ru-RU" dirty="0" err="1"/>
              <a:t>consectetur</a:t>
            </a:r>
            <a:r>
              <a:rPr lang="ru-RU" dirty="0"/>
              <a:t> </a:t>
            </a:r>
            <a:r>
              <a:rPr lang="ru-RU" dirty="0" err="1"/>
              <a:t>adipiscing</a:t>
            </a:r>
            <a:r>
              <a:rPr lang="ru-RU" dirty="0"/>
              <a:t> </a:t>
            </a:r>
            <a:r>
              <a:rPr lang="ru-RU" dirty="0" err="1"/>
              <a:t>elit</a:t>
            </a:r>
            <a:r>
              <a:rPr lang="ru-RU" dirty="0"/>
              <a:t> </a:t>
            </a:r>
            <a:r>
              <a:rPr lang="ru-RU" dirty="0" err="1"/>
              <a:t>phasellus</a:t>
            </a:r>
            <a:r>
              <a:rPr lang="ru-RU" dirty="0"/>
              <a:t> </a:t>
            </a:r>
            <a:r>
              <a:rPr lang="ru-RU" dirty="0" err="1"/>
              <a:t>auctor</a:t>
            </a:r>
            <a:r>
              <a:rPr lang="ru-RU" dirty="0"/>
              <a:t> </a:t>
            </a:r>
            <a:r>
              <a:rPr lang="ru-RU" dirty="0" err="1"/>
              <a:t>efficitur</a:t>
            </a:r>
            <a:r>
              <a:rPr lang="ru-RU" dirty="0"/>
              <a:t>.</a:t>
            </a:r>
          </a:p>
        </p:txBody>
      </p:sp>
      <p:sp>
        <p:nvSpPr>
          <p:cNvPr id="35" name="Текст 34">
            <a:extLst>
              <a:ext uri="{FF2B5EF4-FFF2-40B4-BE49-F238E27FC236}">
                <a16:creationId xmlns:a16="http://schemas.microsoft.com/office/drawing/2014/main" id="{ADE35233-6DEE-4B97-AFFB-06DE78443B4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/>
          <a:p>
            <a:pPr rtl="0"/>
            <a:r>
              <a:rPr lang="ru-RU" dirty="0" err="1"/>
              <a:t>Lorem</a:t>
            </a:r>
            <a:r>
              <a:rPr lang="ru-RU" dirty="0"/>
              <a:t> </a:t>
            </a:r>
            <a:r>
              <a:rPr lang="ru-RU" dirty="0" err="1"/>
              <a:t>ipsum</a:t>
            </a:r>
            <a:r>
              <a:rPr lang="ru-RU" dirty="0"/>
              <a:t> </a:t>
            </a:r>
            <a:r>
              <a:rPr lang="ru-RU" dirty="0" err="1"/>
              <a:t>dolor</a:t>
            </a:r>
            <a:r>
              <a:rPr lang="ru-RU" dirty="0"/>
              <a:t> </a:t>
            </a:r>
            <a:r>
              <a:rPr lang="ru-RU" dirty="0" err="1"/>
              <a:t>sit</a:t>
            </a:r>
            <a:r>
              <a:rPr lang="ru-RU" dirty="0"/>
              <a:t> </a:t>
            </a:r>
            <a:r>
              <a:rPr lang="ru-RU" dirty="0" err="1"/>
              <a:t>amet</a:t>
            </a:r>
            <a:r>
              <a:rPr lang="ru-RU" dirty="0"/>
              <a:t>, </a:t>
            </a:r>
            <a:r>
              <a:rPr lang="ru-RU" dirty="0" err="1"/>
              <a:t>consectetur</a:t>
            </a:r>
            <a:r>
              <a:rPr lang="ru-RU" dirty="0"/>
              <a:t> </a:t>
            </a:r>
            <a:r>
              <a:rPr lang="ru-RU" dirty="0" err="1"/>
              <a:t>adipiscing</a:t>
            </a:r>
            <a:r>
              <a:rPr lang="ru-RU" dirty="0"/>
              <a:t> </a:t>
            </a:r>
            <a:r>
              <a:rPr lang="ru-RU" dirty="0" err="1"/>
              <a:t>elit</a:t>
            </a:r>
            <a:r>
              <a:rPr lang="ru-RU" dirty="0"/>
              <a:t> </a:t>
            </a:r>
            <a:r>
              <a:rPr lang="ru-RU" dirty="0" err="1"/>
              <a:t>phasellus</a:t>
            </a:r>
            <a:r>
              <a:rPr lang="ru-RU" dirty="0"/>
              <a:t> </a:t>
            </a:r>
            <a:r>
              <a:rPr lang="ru-RU" dirty="0" err="1"/>
              <a:t>auctor</a:t>
            </a:r>
            <a:r>
              <a:rPr lang="ru-RU" dirty="0"/>
              <a:t> </a:t>
            </a:r>
            <a:r>
              <a:rPr lang="ru-RU" dirty="0" err="1"/>
              <a:t>efficitur</a:t>
            </a:r>
            <a:r>
              <a:rPr lang="ru-RU" dirty="0"/>
              <a:t>.</a:t>
            </a:r>
          </a:p>
        </p:txBody>
      </p:sp>
      <p:sp>
        <p:nvSpPr>
          <p:cNvPr id="34" name="Текст 33">
            <a:extLst>
              <a:ext uri="{FF2B5EF4-FFF2-40B4-BE49-F238E27FC236}">
                <a16:creationId xmlns:a16="http://schemas.microsoft.com/office/drawing/2014/main" id="{187271B6-523F-4DCD-A006-84BF4C0C784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rtlCol="0"/>
          <a:lstStyle/>
          <a:p>
            <a:pPr rtl="0"/>
            <a:r>
              <a:rPr lang="ru-RU" dirty="0" err="1"/>
              <a:t>Lorem</a:t>
            </a:r>
            <a:r>
              <a:rPr lang="ru-RU" dirty="0"/>
              <a:t> </a:t>
            </a:r>
            <a:r>
              <a:rPr lang="ru-RU" dirty="0" err="1"/>
              <a:t>ipsum</a:t>
            </a:r>
            <a:r>
              <a:rPr lang="ru-RU" dirty="0"/>
              <a:t> </a:t>
            </a:r>
            <a:r>
              <a:rPr lang="ru-RU" dirty="0" err="1"/>
              <a:t>dolor</a:t>
            </a:r>
            <a:r>
              <a:rPr lang="ru-RU" dirty="0"/>
              <a:t> </a:t>
            </a:r>
            <a:r>
              <a:rPr lang="ru-RU" dirty="0" err="1"/>
              <a:t>sit</a:t>
            </a:r>
            <a:r>
              <a:rPr lang="ru-RU" dirty="0"/>
              <a:t> </a:t>
            </a:r>
            <a:r>
              <a:rPr lang="ru-RU" dirty="0" err="1"/>
              <a:t>amet</a:t>
            </a:r>
            <a:r>
              <a:rPr lang="ru-RU" dirty="0"/>
              <a:t>, </a:t>
            </a:r>
            <a:r>
              <a:rPr lang="ru-RU" dirty="0" err="1"/>
              <a:t>consectetur</a:t>
            </a:r>
            <a:r>
              <a:rPr lang="ru-RU" dirty="0"/>
              <a:t> </a:t>
            </a:r>
            <a:r>
              <a:rPr lang="ru-RU" dirty="0" err="1"/>
              <a:t>adipiscing</a:t>
            </a:r>
            <a:r>
              <a:rPr lang="ru-RU" dirty="0"/>
              <a:t> </a:t>
            </a:r>
            <a:r>
              <a:rPr lang="ru-RU" dirty="0" err="1"/>
              <a:t>elit</a:t>
            </a:r>
            <a:r>
              <a:rPr lang="ru-RU" dirty="0"/>
              <a:t> </a:t>
            </a:r>
            <a:r>
              <a:rPr lang="ru-RU" dirty="0" err="1"/>
              <a:t>phasellus</a:t>
            </a:r>
            <a:r>
              <a:rPr lang="ru-RU" dirty="0"/>
              <a:t> </a:t>
            </a:r>
            <a:r>
              <a:rPr lang="ru-RU" dirty="0" err="1"/>
              <a:t>auctor</a:t>
            </a:r>
            <a:r>
              <a:rPr lang="ru-RU" dirty="0"/>
              <a:t> </a:t>
            </a:r>
            <a:r>
              <a:rPr lang="ru-RU" dirty="0" err="1"/>
              <a:t>efficitur</a:t>
            </a:r>
            <a:r>
              <a:rPr lang="ru-RU" dirty="0"/>
              <a:t>.</a:t>
            </a:r>
          </a:p>
        </p:txBody>
      </p:sp>
      <p:sp>
        <p:nvSpPr>
          <p:cNvPr id="33" name="Текст 32">
            <a:extLst>
              <a:ext uri="{FF2B5EF4-FFF2-40B4-BE49-F238E27FC236}">
                <a16:creationId xmlns:a16="http://schemas.microsoft.com/office/drawing/2014/main" id="{F23411C8-1DB7-46A1-A6DC-41EACD30ED5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 rtlCol="0"/>
          <a:lstStyle/>
          <a:p>
            <a:pPr rtl="0"/>
            <a:r>
              <a:rPr lang="ru-RU" dirty="0" err="1"/>
              <a:t>Lorem</a:t>
            </a:r>
            <a:r>
              <a:rPr lang="ru-RU" dirty="0"/>
              <a:t> </a:t>
            </a:r>
            <a:r>
              <a:rPr lang="ru-RU" dirty="0" err="1"/>
              <a:t>ipsum</a:t>
            </a:r>
            <a:r>
              <a:rPr lang="ru-RU" dirty="0"/>
              <a:t> </a:t>
            </a:r>
            <a:r>
              <a:rPr lang="ru-RU" dirty="0" err="1"/>
              <a:t>dolor</a:t>
            </a:r>
            <a:r>
              <a:rPr lang="ru-RU" dirty="0"/>
              <a:t> </a:t>
            </a:r>
            <a:r>
              <a:rPr lang="ru-RU" dirty="0" err="1"/>
              <a:t>sit</a:t>
            </a:r>
            <a:r>
              <a:rPr lang="ru-RU" dirty="0"/>
              <a:t> </a:t>
            </a:r>
            <a:r>
              <a:rPr lang="ru-RU" dirty="0" err="1"/>
              <a:t>amet</a:t>
            </a:r>
            <a:r>
              <a:rPr lang="ru-RU" dirty="0"/>
              <a:t>, </a:t>
            </a:r>
            <a:r>
              <a:rPr lang="ru-RU" dirty="0" err="1"/>
              <a:t>consectetur</a:t>
            </a:r>
            <a:r>
              <a:rPr lang="ru-RU" dirty="0"/>
              <a:t> </a:t>
            </a:r>
            <a:r>
              <a:rPr lang="ru-RU" dirty="0" err="1"/>
              <a:t>adipiscing</a:t>
            </a:r>
            <a:r>
              <a:rPr lang="ru-RU" dirty="0"/>
              <a:t> </a:t>
            </a:r>
            <a:r>
              <a:rPr lang="ru-RU" dirty="0" err="1"/>
              <a:t>elit</a:t>
            </a:r>
            <a:r>
              <a:rPr lang="ru-RU" dirty="0"/>
              <a:t> </a:t>
            </a:r>
            <a:r>
              <a:rPr lang="ru-RU" dirty="0" err="1"/>
              <a:t>phasellus</a:t>
            </a:r>
            <a:r>
              <a:rPr lang="ru-RU" dirty="0"/>
              <a:t> </a:t>
            </a:r>
            <a:r>
              <a:rPr lang="ru-RU" dirty="0" err="1"/>
              <a:t>auctor</a:t>
            </a:r>
            <a:r>
              <a:rPr lang="ru-RU" dirty="0"/>
              <a:t> </a:t>
            </a:r>
            <a:r>
              <a:rPr lang="ru-RU" dirty="0" err="1"/>
              <a:t>efficitur</a:t>
            </a:r>
            <a:r>
              <a:rPr lang="ru-RU" dirty="0"/>
              <a:t>.</a:t>
            </a:r>
          </a:p>
        </p:txBody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id="{47B21F6A-5FD9-417C-9575-4DBC3185FD8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 rtlCol="0"/>
          <a:lstStyle/>
          <a:p>
            <a:pPr rtl="0"/>
            <a:r>
              <a:rPr lang="ru-RU" dirty="0" err="1"/>
              <a:t>Lorem</a:t>
            </a:r>
            <a:r>
              <a:rPr lang="ru-RU" dirty="0"/>
              <a:t> </a:t>
            </a:r>
            <a:r>
              <a:rPr lang="ru-RU" dirty="0" err="1"/>
              <a:t>ipsum</a:t>
            </a:r>
            <a:r>
              <a:rPr lang="ru-RU" dirty="0"/>
              <a:t> </a:t>
            </a:r>
            <a:r>
              <a:rPr lang="ru-RU" dirty="0" err="1"/>
              <a:t>dolor</a:t>
            </a:r>
            <a:r>
              <a:rPr lang="ru-RU" dirty="0"/>
              <a:t> </a:t>
            </a:r>
            <a:r>
              <a:rPr lang="ru-RU" dirty="0" err="1"/>
              <a:t>sit</a:t>
            </a:r>
            <a:r>
              <a:rPr lang="ru-RU" dirty="0"/>
              <a:t> </a:t>
            </a:r>
            <a:r>
              <a:rPr lang="ru-RU" dirty="0" err="1"/>
              <a:t>amet</a:t>
            </a:r>
            <a:r>
              <a:rPr lang="ru-RU" dirty="0"/>
              <a:t>, </a:t>
            </a:r>
            <a:r>
              <a:rPr lang="ru-RU" dirty="0" err="1"/>
              <a:t>consectetur</a:t>
            </a:r>
            <a:r>
              <a:rPr lang="ru-RU" dirty="0"/>
              <a:t> </a:t>
            </a:r>
            <a:r>
              <a:rPr lang="ru-RU" dirty="0" err="1"/>
              <a:t>adipiscing</a:t>
            </a:r>
            <a:r>
              <a:rPr lang="ru-RU" dirty="0"/>
              <a:t> </a:t>
            </a:r>
            <a:r>
              <a:rPr lang="ru-RU" dirty="0" err="1"/>
              <a:t>elit</a:t>
            </a:r>
            <a:r>
              <a:rPr lang="ru-RU" dirty="0"/>
              <a:t> </a:t>
            </a:r>
            <a:r>
              <a:rPr lang="ru-RU" dirty="0" err="1"/>
              <a:t>phasellus</a:t>
            </a:r>
            <a:r>
              <a:rPr lang="ru-RU" dirty="0"/>
              <a:t> </a:t>
            </a:r>
            <a:r>
              <a:rPr lang="ru-RU" dirty="0" err="1"/>
              <a:t>auctor</a:t>
            </a:r>
            <a:r>
              <a:rPr lang="ru-RU" dirty="0"/>
              <a:t> </a:t>
            </a:r>
            <a:r>
              <a:rPr lang="ru-RU" dirty="0" err="1"/>
              <a:t>efficitur</a:t>
            </a:r>
            <a:r>
              <a:rPr lang="ru-RU" dirty="0"/>
              <a:t>.</a:t>
            </a:r>
          </a:p>
        </p:txBody>
      </p:sp>
      <p:pic>
        <p:nvPicPr>
          <p:cNvPr id="12" name="Рисунок 11" title="Декоративный элемент"/>
          <p:cNvPicPr>
            <a:picLocks noGrp="1" noChangeAspect="1"/>
          </p:cNvPicPr>
          <p:nvPr>
            <p:ph type="pic" sz="quarter" idx="12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flipH="1">
            <a:off x="8634413" y="812800"/>
            <a:ext cx="3557587" cy="5232400"/>
          </a:xfrm>
        </p:spPr>
      </p:pic>
    </p:spTree>
    <p:extLst>
      <p:ext uri="{BB962C8B-B14F-4D97-AF65-F5344CB8AC3E}">
        <p14:creationId xmlns:p14="http://schemas.microsoft.com/office/powerpoint/2010/main" val="21301155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Текст 9">
            <a:extLst>
              <a:ext uri="{FF2B5EF4-FFF2-40B4-BE49-F238E27FC236}">
                <a16:creationId xmlns:a16="http://schemas.microsoft.com/office/drawing/2014/main" id="{577946A2-8DCE-4047-9CAE-38128B4BAF3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rtlCol="0"/>
          <a:lstStyle/>
          <a:p>
            <a:pPr rtl="0"/>
            <a:r>
              <a:rPr lang="ru-RU" dirty="0" err="1"/>
              <a:t>Lorem</a:t>
            </a:r>
            <a:r>
              <a:rPr lang="ru-RU" dirty="0"/>
              <a:t> </a:t>
            </a:r>
            <a:r>
              <a:rPr lang="ru-RU" dirty="0" err="1"/>
              <a:t>ipsum</a:t>
            </a:r>
            <a:r>
              <a:rPr lang="ru-RU" dirty="0"/>
              <a:t> </a:t>
            </a:r>
            <a:r>
              <a:rPr lang="ru-RU" dirty="0" err="1"/>
              <a:t>dolor</a:t>
            </a:r>
            <a:r>
              <a:rPr lang="ru-RU" dirty="0"/>
              <a:t> </a:t>
            </a:r>
            <a:r>
              <a:rPr lang="ru-RU" dirty="0" err="1"/>
              <a:t>sit</a:t>
            </a:r>
            <a:r>
              <a:rPr lang="ru-RU" dirty="0"/>
              <a:t> </a:t>
            </a:r>
            <a:r>
              <a:rPr lang="ru-RU" dirty="0" err="1"/>
              <a:t>amet</a:t>
            </a:r>
            <a:r>
              <a:rPr lang="ru-RU" dirty="0"/>
              <a:t>, </a:t>
            </a:r>
            <a:r>
              <a:rPr lang="ru-RU" dirty="0" err="1"/>
              <a:t>consectetur</a:t>
            </a:r>
            <a:r>
              <a:rPr lang="ru-RU" dirty="0"/>
              <a:t> </a:t>
            </a:r>
            <a:r>
              <a:rPr lang="ru-RU" dirty="0" err="1"/>
              <a:t>adipiscing</a:t>
            </a:r>
            <a:r>
              <a:rPr lang="ru-RU" dirty="0"/>
              <a:t> </a:t>
            </a:r>
            <a:r>
              <a:rPr lang="ru-RU" dirty="0" err="1"/>
              <a:t>elit</a:t>
            </a:r>
            <a:r>
              <a:rPr lang="ru-RU" dirty="0"/>
              <a:t>. </a:t>
            </a:r>
            <a:r>
              <a:rPr lang="ru-RU" dirty="0" err="1"/>
              <a:t>Phasellus</a:t>
            </a:r>
            <a:r>
              <a:rPr lang="ru-RU" dirty="0"/>
              <a:t> </a:t>
            </a:r>
            <a:r>
              <a:rPr lang="ru-RU" dirty="0" err="1"/>
              <a:t>auctor</a:t>
            </a:r>
            <a:r>
              <a:rPr lang="ru-RU" dirty="0"/>
              <a:t> </a:t>
            </a:r>
            <a:r>
              <a:rPr lang="ru-RU" dirty="0" err="1"/>
              <a:t>efficitur</a:t>
            </a:r>
            <a:r>
              <a:rPr lang="ru-RU" dirty="0"/>
              <a:t> </a:t>
            </a:r>
            <a:r>
              <a:rPr lang="ru-RU" dirty="0" err="1"/>
              <a:t>dui</a:t>
            </a:r>
            <a:r>
              <a:rPr lang="ru-RU" dirty="0"/>
              <a:t> </a:t>
            </a:r>
            <a:r>
              <a:rPr lang="ru-RU" dirty="0" err="1"/>
              <a:t>et</a:t>
            </a:r>
            <a:r>
              <a:rPr lang="ru-RU" dirty="0"/>
              <a:t> </a:t>
            </a:r>
            <a:r>
              <a:rPr lang="ru-RU" dirty="0" err="1"/>
              <a:t>facilisis</a:t>
            </a:r>
            <a:r>
              <a:rPr lang="ru-RU" dirty="0"/>
              <a:t>. </a:t>
            </a:r>
            <a:r>
              <a:rPr lang="ru-RU" dirty="0" err="1"/>
              <a:t>Pellentesque</a:t>
            </a:r>
            <a:r>
              <a:rPr lang="ru-RU" dirty="0"/>
              <a:t> </a:t>
            </a:r>
            <a:r>
              <a:rPr lang="ru-RU" dirty="0" err="1"/>
              <a:t>habitant</a:t>
            </a:r>
            <a:r>
              <a:rPr lang="ru-RU" dirty="0"/>
              <a:t> </a:t>
            </a:r>
            <a:r>
              <a:rPr lang="ru-RU" dirty="0" err="1"/>
              <a:t>morbi</a:t>
            </a:r>
            <a:r>
              <a:rPr lang="ru-RU" dirty="0"/>
              <a:t> </a:t>
            </a:r>
            <a:r>
              <a:rPr lang="ru-RU" dirty="0" err="1"/>
              <a:t>tristique</a:t>
            </a:r>
            <a:r>
              <a:rPr lang="ru-RU" dirty="0"/>
              <a:t> </a:t>
            </a:r>
            <a:r>
              <a:rPr lang="ru-RU" dirty="0" err="1"/>
              <a:t>senectus</a:t>
            </a:r>
            <a:r>
              <a:rPr lang="ru-RU" dirty="0"/>
              <a:t> </a:t>
            </a:r>
            <a:r>
              <a:rPr lang="ru-RU" dirty="0" err="1"/>
              <a:t>et</a:t>
            </a:r>
            <a:r>
              <a:rPr lang="ru-RU" dirty="0"/>
              <a:t> </a:t>
            </a:r>
            <a:r>
              <a:rPr lang="ru-RU" dirty="0" err="1"/>
              <a:t>netus</a:t>
            </a:r>
            <a:r>
              <a:rPr lang="ru-RU" dirty="0"/>
              <a:t> </a:t>
            </a:r>
            <a:r>
              <a:rPr lang="ru-RU" dirty="0" err="1"/>
              <a:t>et</a:t>
            </a:r>
            <a:r>
              <a:rPr lang="ru-RU" dirty="0"/>
              <a:t> </a:t>
            </a:r>
            <a:r>
              <a:rPr lang="ru-RU" dirty="0" err="1"/>
              <a:t>malesuada</a:t>
            </a:r>
            <a:r>
              <a:rPr lang="ru-RU" dirty="0"/>
              <a:t> </a:t>
            </a:r>
            <a:r>
              <a:rPr lang="ru-RU" dirty="0" err="1"/>
              <a:t>fames</a:t>
            </a:r>
            <a:r>
              <a:rPr lang="ru-RU" dirty="0"/>
              <a:t> </a:t>
            </a:r>
            <a:r>
              <a:rPr lang="ru-RU" dirty="0" err="1"/>
              <a:t>ac</a:t>
            </a:r>
            <a:r>
              <a:rPr lang="ru-RU" dirty="0"/>
              <a:t> </a:t>
            </a:r>
            <a:r>
              <a:rPr lang="ru-RU" dirty="0" err="1"/>
              <a:t>turpis</a:t>
            </a:r>
            <a:r>
              <a:rPr lang="ru-RU" dirty="0"/>
              <a:t> </a:t>
            </a:r>
            <a:r>
              <a:rPr lang="ru-RU" dirty="0" err="1"/>
              <a:t>egestas</a:t>
            </a:r>
            <a:r>
              <a:rPr lang="ru-RU" dirty="0"/>
              <a:t>. </a:t>
            </a:r>
            <a:r>
              <a:rPr lang="ru-RU" dirty="0" err="1"/>
              <a:t>Etiam</a:t>
            </a:r>
            <a:r>
              <a:rPr lang="ru-RU" dirty="0"/>
              <a:t> </a:t>
            </a:r>
            <a:r>
              <a:rPr lang="ru-RU" dirty="0" err="1"/>
              <a:t>molestie</a:t>
            </a:r>
            <a:r>
              <a:rPr lang="ru-RU" dirty="0"/>
              <a:t> </a:t>
            </a:r>
            <a:r>
              <a:rPr lang="ru-RU" dirty="0" err="1"/>
              <a:t>in</a:t>
            </a:r>
            <a:r>
              <a:rPr lang="ru-RU" dirty="0"/>
              <a:t> </a:t>
            </a:r>
            <a:r>
              <a:rPr lang="ru-RU" dirty="0" err="1"/>
              <a:t>quam</a:t>
            </a:r>
            <a:r>
              <a:rPr lang="ru-RU" dirty="0"/>
              <a:t> </a:t>
            </a:r>
            <a:r>
              <a:rPr lang="ru-RU" dirty="0" err="1"/>
              <a:t>ac</a:t>
            </a:r>
            <a:r>
              <a:rPr lang="ru-RU" dirty="0"/>
              <a:t> </a:t>
            </a:r>
            <a:r>
              <a:rPr lang="ru-RU" dirty="0" err="1"/>
              <a:t>viverra</a:t>
            </a:r>
            <a:r>
              <a:rPr lang="ru-RU" dirty="0"/>
              <a:t>. </a:t>
            </a:r>
            <a:r>
              <a:rPr lang="ru-RU" dirty="0" err="1"/>
              <a:t>Cras</a:t>
            </a:r>
            <a:r>
              <a:rPr lang="ru-RU" dirty="0"/>
              <a:t> </a:t>
            </a:r>
            <a:r>
              <a:rPr lang="ru-RU" dirty="0" err="1"/>
              <a:t>consequat</a:t>
            </a:r>
            <a:r>
              <a:rPr lang="ru-RU" dirty="0"/>
              <a:t> </a:t>
            </a:r>
            <a:r>
              <a:rPr lang="ru-RU" dirty="0" err="1"/>
              <a:t>gravida</a:t>
            </a:r>
            <a:r>
              <a:rPr lang="ru-RU" dirty="0"/>
              <a:t> </a:t>
            </a:r>
            <a:r>
              <a:rPr lang="ru-RU" dirty="0" err="1"/>
              <a:t>aliquam</a:t>
            </a:r>
            <a:r>
              <a:rPr lang="ru-RU" dirty="0"/>
              <a:t>. </a:t>
            </a:r>
            <a:r>
              <a:rPr lang="ru-RU" dirty="0" err="1"/>
              <a:t>Maecenas</a:t>
            </a:r>
            <a:r>
              <a:rPr lang="ru-RU" dirty="0"/>
              <a:t> </a:t>
            </a:r>
            <a:r>
              <a:rPr lang="ru-RU" dirty="0" err="1"/>
              <a:t>cursus</a:t>
            </a:r>
            <a:r>
              <a:rPr lang="ru-RU" dirty="0"/>
              <a:t> </a:t>
            </a:r>
            <a:r>
              <a:rPr lang="ru-RU" dirty="0" err="1"/>
              <a:t>eleifend</a:t>
            </a:r>
            <a:r>
              <a:rPr lang="ru-RU" dirty="0"/>
              <a:t> </a:t>
            </a:r>
            <a:r>
              <a:rPr lang="ru-RU" dirty="0" err="1"/>
              <a:t>risus</a:t>
            </a:r>
            <a:r>
              <a:rPr lang="ru-RU" dirty="0"/>
              <a:t>, </a:t>
            </a:r>
            <a:r>
              <a:rPr lang="ru-RU" dirty="0" err="1"/>
              <a:t>in</a:t>
            </a:r>
            <a:r>
              <a:rPr lang="ru-RU" dirty="0"/>
              <a:t> </a:t>
            </a:r>
            <a:r>
              <a:rPr lang="ru-RU" dirty="0" err="1"/>
              <a:t>vulputate</a:t>
            </a:r>
            <a:r>
              <a:rPr lang="ru-RU" dirty="0"/>
              <a:t> </a:t>
            </a:r>
            <a:r>
              <a:rPr lang="ru-RU" dirty="0" err="1"/>
              <a:t>velit</a:t>
            </a:r>
            <a:r>
              <a:rPr lang="ru-RU" dirty="0"/>
              <a:t> </a:t>
            </a:r>
            <a:r>
              <a:rPr lang="ru-RU" dirty="0" err="1"/>
              <a:t>imperdiet</a:t>
            </a:r>
            <a:r>
              <a:rPr lang="ru-RU" dirty="0"/>
              <a:t> </a:t>
            </a:r>
            <a:r>
              <a:rPr lang="ru-RU" dirty="0" err="1"/>
              <a:t>non</a:t>
            </a:r>
            <a:r>
              <a:rPr lang="ru-RU" dirty="0"/>
              <a:t>. </a:t>
            </a:r>
            <a:r>
              <a:rPr lang="ru-RU" dirty="0" err="1"/>
              <a:t>Aenean</a:t>
            </a:r>
            <a:r>
              <a:rPr lang="ru-RU" dirty="0"/>
              <a:t> </a:t>
            </a:r>
            <a:r>
              <a:rPr lang="ru-RU" dirty="0" err="1"/>
              <a:t>tincidunt</a:t>
            </a:r>
            <a:r>
              <a:rPr lang="ru-RU" dirty="0"/>
              <a:t> </a:t>
            </a:r>
            <a:r>
              <a:rPr lang="ru-RU" dirty="0" err="1"/>
              <a:t>euismod</a:t>
            </a:r>
            <a:r>
              <a:rPr lang="ru-RU" dirty="0"/>
              <a:t> </a:t>
            </a:r>
            <a:r>
              <a:rPr lang="ru-RU" dirty="0" err="1"/>
              <a:t>ultricies</a:t>
            </a:r>
            <a:r>
              <a:rPr lang="ru-RU" dirty="0"/>
              <a:t>. </a:t>
            </a:r>
            <a:r>
              <a:rPr lang="ru-RU" dirty="0" err="1"/>
              <a:t>Fusce</a:t>
            </a:r>
            <a:r>
              <a:rPr lang="ru-RU" dirty="0"/>
              <a:t> </a:t>
            </a:r>
            <a:r>
              <a:rPr lang="ru-RU" dirty="0" err="1"/>
              <a:t>tempor</a:t>
            </a:r>
            <a:r>
              <a:rPr lang="ru-RU" dirty="0"/>
              <a:t> </a:t>
            </a:r>
            <a:r>
              <a:rPr lang="ru-RU" dirty="0" err="1"/>
              <a:t>dui</a:t>
            </a:r>
            <a:r>
              <a:rPr lang="ru-RU" dirty="0"/>
              <a:t> </a:t>
            </a:r>
            <a:r>
              <a:rPr lang="ru-RU" dirty="0" err="1"/>
              <a:t>ipsum</a:t>
            </a:r>
            <a:r>
              <a:rPr lang="ru-RU" dirty="0"/>
              <a:t>, </a:t>
            </a:r>
            <a:r>
              <a:rPr lang="ru-RU" dirty="0" err="1"/>
              <a:t>nec</a:t>
            </a:r>
            <a:r>
              <a:rPr lang="ru-RU" dirty="0"/>
              <a:t> </a:t>
            </a:r>
            <a:r>
              <a:rPr lang="ru-RU" dirty="0" err="1"/>
              <a:t>ultricies</a:t>
            </a:r>
            <a:r>
              <a:rPr lang="ru-RU" dirty="0"/>
              <a:t> </a:t>
            </a:r>
            <a:r>
              <a:rPr lang="ru-RU" dirty="0" err="1"/>
              <a:t>ante</a:t>
            </a:r>
            <a:r>
              <a:rPr lang="ru-RU" dirty="0"/>
              <a:t> </a:t>
            </a:r>
            <a:r>
              <a:rPr lang="ru-RU" dirty="0" err="1"/>
              <a:t>eleifend</a:t>
            </a:r>
            <a:r>
              <a:rPr lang="ru-RU" dirty="0"/>
              <a:t> </a:t>
            </a:r>
            <a:r>
              <a:rPr lang="ru-RU" dirty="0" err="1"/>
              <a:t>vel</a:t>
            </a:r>
            <a:r>
              <a:rPr lang="ru-RU" dirty="0"/>
              <a:t> </a:t>
            </a:r>
            <a:r>
              <a:rPr lang="ru-RU" dirty="0" err="1"/>
              <a:t>curabitur</a:t>
            </a:r>
            <a:r>
              <a:rPr lang="ru-RU" dirty="0"/>
              <a:t>.</a:t>
            </a:r>
          </a:p>
          <a:p>
            <a:pPr rtl="0"/>
            <a:endParaRPr lang="ru-RU" dirty="0"/>
          </a:p>
        </p:txBody>
      </p:sp>
      <p:sp>
        <p:nvSpPr>
          <p:cNvPr id="8" name="Заголовок 7">
            <a:extLst>
              <a:ext uri="{FF2B5EF4-FFF2-40B4-BE49-F238E27FC236}">
                <a16:creationId xmlns:a16="http://schemas.microsoft.com/office/drawing/2014/main" id="{3BE52921-898C-4569-9D8A-F1C5E0ABE8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dirty="0"/>
              <a:t>Заголовок слайда</a:t>
            </a:r>
          </a:p>
        </p:txBody>
      </p:sp>
      <p:pic>
        <p:nvPicPr>
          <p:cNvPr id="7" name="Рисунок 6" title="Декоративный элемент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pic>
        <p:nvPicPr>
          <p:cNvPr id="9" name="Рисунок 8" title="Декоративный элемент"/>
          <p:cNvPicPr>
            <a:picLocks noGrp="1" noChangeAspect="1"/>
          </p:cNvPicPr>
          <p:nvPr>
            <p:ph type="pic" sz="quarter" idx="12"/>
          </p:nvPr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299176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 title="Декоративный элемент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3" r="53"/>
          <a:stretch/>
        </p:blipFill>
        <p:spPr/>
      </p:pic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44A0257C-3D98-4E46-86D3-1B752C837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197273"/>
            <a:ext cx="3751217" cy="1788060"/>
          </a:xfrm>
        </p:spPr>
        <p:txBody>
          <a:bodyPr rtlCol="0">
            <a:normAutofit fontScale="90000"/>
          </a:bodyPr>
          <a:lstStyle/>
          <a:p>
            <a:pPr rtl="0"/>
            <a:r>
              <a:rPr lang="ru-RU" dirty="0"/>
              <a:t>Щелкните, чтобы добавить здесь заголовок </a:t>
            </a: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A07FC37E-9058-4ED1-8333-F003F720C94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rtlCol="0"/>
          <a:lstStyle/>
          <a:p>
            <a:pPr rtl="0"/>
            <a:r>
              <a:rPr lang="ru-RU" dirty="0"/>
              <a:t>Заголовок слайда</a:t>
            </a: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8DB1292A-975D-418D-86AF-8C3CD2A23AC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 rtlCol="0"/>
          <a:lstStyle/>
          <a:p>
            <a:pPr rtl="0"/>
            <a:r>
              <a:rPr lang="ru-RU" dirty="0" err="1"/>
              <a:t>Lorem</a:t>
            </a:r>
            <a:r>
              <a:rPr lang="ru-RU" dirty="0"/>
              <a:t> </a:t>
            </a:r>
            <a:r>
              <a:rPr lang="ru-RU" dirty="0" err="1"/>
              <a:t>ipsum</a:t>
            </a:r>
            <a:r>
              <a:rPr lang="ru-RU" dirty="0"/>
              <a:t> </a:t>
            </a:r>
            <a:r>
              <a:rPr lang="ru-RU" dirty="0" err="1"/>
              <a:t>dolor</a:t>
            </a:r>
            <a:r>
              <a:rPr lang="ru-RU" dirty="0"/>
              <a:t> </a:t>
            </a:r>
            <a:r>
              <a:rPr lang="ru-RU" dirty="0" err="1"/>
              <a:t>sit</a:t>
            </a:r>
            <a:r>
              <a:rPr lang="ru-RU" dirty="0"/>
              <a:t> </a:t>
            </a:r>
            <a:r>
              <a:rPr lang="ru-RU" dirty="0" err="1"/>
              <a:t>amet</a:t>
            </a:r>
            <a:r>
              <a:rPr lang="ru-RU" dirty="0"/>
              <a:t>, </a:t>
            </a:r>
            <a:r>
              <a:rPr lang="ru-RU" dirty="0" err="1"/>
              <a:t>consectetur</a:t>
            </a:r>
            <a:r>
              <a:rPr lang="ru-RU" dirty="0"/>
              <a:t> </a:t>
            </a:r>
            <a:r>
              <a:rPr lang="ru-RU" dirty="0" err="1"/>
              <a:t>adipiscing</a:t>
            </a:r>
            <a:r>
              <a:rPr lang="ru-RU" dirty="0"/>
              <a:t> </a:t>
            </a:r>
            <a:r>
              <a:rPr lang="ru-RU" dirty="0" err="1"/>
              <a:t>elit</a:t>
            </a:r>
            <a:r>
              <a:rPr lang="ru-RU" dirty="0"/>
              <a:t>. </a:t>
            </a:r>
            <a:r>
              <a:rPr lang="ru-RU" dirty="0" err="1"/>
              <a:t>Phasellus</a:t>
            </a:r>
            <a:r>
              <a:rPr lang="ru-RU" dirty="0"/>
              <a:t> </a:t>
            </a:r>
            <a:r>
              <a:rPr lang="ru-RU" dirty="0" err="1"/>
              <a:t>auctor</a:t>
            </a:r>
            <a:r>
              <a:rPr lang="ru-RU" dirty="0"/>
              <a:t> </a:t>
            </a:r>
            <a:r>
              <a:rPr lang="ru-RU" dirty="0" err="1"/>
              <a:t>efficitur</a:t>
            </a:r>
            <a:r>
              <a:rPr lang="ru-RU" dirty="0"/>
              <a:t> </a:t>
            </a:r>
            <a:r>
              <a:rPr lang="ru-RU" dirty="0" err="1"/>
              <a:t>dui</a:t>
            </a:r>
            <a:r>
              <a:rPr lang="ru-RU" dirty="0"/>
              <a:t> </a:t>
            </a:r>
            <a:r>
              <a:rPr lang="ru-RU" dirty="0" err="1"/>
              <a:t>et</a:t>
            </a:r>
            <a:r>
              <a:rPr lang="ru-RU" dirty="0"/>
              <a:t> </a:t>
            </a:r>
            <a:r>
              <a:rPr lang="ru-RU" dirty="0" err="1"/>
              <a:t>facilisis</a:t>
            </a:r>
            <a:r>
              <a:rPr lang="ru-RU" dirty="0"/>
              <a:t>. </a:t>
            </a:r>
            <a:r>
              <a:rPr lang="ru-RU" dirty="0" err="1"/>
              <a:t>Pellentesque</a:t>
            </a:r>
            <a:r>
              <a:rPr lang="ru-RU" dirty="0"/>
              <a:t> </a:t>
            </a:r>
            <a:r>
              <a:rPr lang="ru-RU" dirty="0" err="1"/>
              <a:t>habitant</a:t>
            </a:r>
            <a:r>
              <a:rPr lang="ru-RU" dirty="0"/>
              <a:t> </a:t>
            </a:r>
            <a:r>
              <a:rPr lang="ru-RU" dirty="0" err="1"/>
              <a:t>morbi</a:t>
            </a:r>
            <a:r>
              <a:rPr lang="ru-RU" dirty="0"/>
              <a:t> </a:t>
            </a:r>
            <a:r>
              <a:rPr lang="ru-RU" dirty="0" err="1"/>
              <a:t>tristique</a:t>
            </a:r>
            <a:r>
              <a:rPr lang="ru-RU" dirty="0"/>
              <a:t> </a:t>
            </a:r>
            <a:r>
              <a:rPr lang="ru-RU" dirty="0" err="1"/>
              <a:t>senectus</a:t>
            </a:r>
            <a:r>
              <a:rPr lang="ru-RU" dirty="0"/>
              <a:t> </a:t>
            </a:r>
            <a:r>
              <a:rPr lang="ru-RU" dirty="0" err="1"/>
              <a:t>et</a:t>
            </a:r>
            <a:r>
              <a:rPr lang="ru-RU" dirty="0"/>
              <a:t> </a:t>
            </a:r>
            <a:r>
              <a:rPr lang="ru-RU" dirty="0" err="1"/>
              <a:t>netus</a:t>
            </a:r>
            <a:r>
              <a:rPr lang="ru-RU" dirty="0"/>
              <a:t> </a:t>
            </a:r>
            <a:r>
              <a:rPr lang="ru-RU" dirty="0" err="1"/>
              <a:t>et</a:t>
            </a:r>
            <a:r>
              <a:rPr lang="ru-RU" dirty="0"/>
              <a:t> </a:t>
            </a:r>
            <a:r>
              <a:rPr lang="ru-RU" dirty="0" err="1"/>
              <a:t>malesuada</a:t>
            </a:r>
            <a:r>
              <a:rPr lang="ru-RU" dirty="0"/>
              <a:t> </a:t>
            </a:r>
            <a:r>
              <a:rPr lang="ru-RU" dirty="0" err="1"/>
              <a:t>fames</a:t>
            </a:r>
            <a:r>
              <a:rPr lang="ru-RU" dirty="0"/>
              <a:t> </a:t>
            </a:r>
            <a:r>
              <a:rPr lang="ru-RU" dirty="0" err="1"/>
              <a:t>ac</a:t>
            </a:r>
            <a:r>
              <a:rPr lang="ru-RU" dirty="0"/>
              <a:t> </a:t>
            </a:r>
            <a:r>
              <a:rPr lang="ru-RU" dirty="0" err="1"/>
              <a:t>turpis</a:t>
            </a:r>
            <a:r>
              <a:rPr lang="ru-RU" dirty="0"/>
              <a:t> </a:t>
            </a:r>
            <a:r>
              <a:rPr lang="ru-RU" dirty="0" err="1"/>
              <a:t>egestas</a:t>
            </a:r>
            <a:r>
              <a:rPr lang="ru-RU" dirty="0"/>
              <a:t>. </a:t>
            </a:r>
            <a:r>
              <a:rPr lang="ru-RU" dirty="0" err="1"/>
              <a:t>Etiam</a:t>
            </a:r>
            <a:r>
              <a:rPr lang="ru-RU" dirty="0"/>
              <a:t> </a:t>
            </a:r>
            <a:r>
              <a:rPr lang="ru-RU" dirty="0" err="1"/>
              <a:t>molestie</a:t>
            </a:r>
            <a:r>
              <a:rPr lang="ru-RU" dirty="0"/>
              <a:t> </a:t>
            </a:r>
            <a:r>
              <a:rPr lang="ru-RU" dirty="0" err="1"/>
              <a:t>in</a:t>
            </a:r>
            <a:r>
              <a:rPr lang="ru-RU" dirty="0"/>
              <a:t> </a:t>
            </a:r>
            <a:r>
              <a:rPr lang="ru-RU" dirty="0" err="1"/>
              <a:t>quam</a:t>
            </a:r>
            <a:r>
              <a:rPr lang="ru-RU" dirty="0"/>
              <a:t> </a:t>
            </a:r>
            <a:r>
              <a:rPr lang="ru-RU" dirty="0" err="1"/>
              <a:t>ac</a:t>
            </a:r>
            <a:r>
              <a:rPr lang="ru-RU" dirty="0"/>
              <a:t> </a:t>
            </a:r>
            <a:r>
              <a:rPr lang="ru-RU" dirty="0" err="1"/>
              <a:t>viverra</a:t>
            </a:r>
            <a:r>
              <a:rPr lang="ru-RU" dirty="0"/>
              <a:t>. </a:t>
            </a:r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16"/>
          </p:nvPr>
        </p:nvSpPr>
        <p:spPr/>
        <p:txBody>
          <a:bodyPr rtlCol="0">
            <a:normAutofit lnSpcReduction="10000"/>
          </a:bodyPr>
          <a:lstStyle/>
          <a:p>
            <a:pPr rtl="0"/>
            <a:r>
              <a:rPr lang="ru-RU" dirty="0" err="1"/>
              <a:t>Lorem</a:t>
            </a:r>
            <a:r>
              <a:rPr lang="ru-RU" dirty="0"/>
              <a:t> </a:t>
            </a:r>
            <a:r>
              <a:rPr lang="ru-RU" dirty="0" err="1"/>
              <a:t>ipsum</a:t>
            </a:r>
            <a:r>
              <a:rPr lang="ru-RU" dirty="0"/>
              <a:t> </a:t>
            </a:r>
            <a:r>
              <a:rPr lang="ru-RU" dirty="0" err="1"/>
              <a:t>dolor</a:t>
            </a:r>
            <a:r>
              <a:rPr lang="ru-RU" dirty="0"/>
              <a:t> </a:t>
            </a:r>
            <a:r>
              <a:rPr lang="ru-RU" dirty="0" err="1"/>
              <a:t>sit</a:t>
            </a:r>
            <a:r>
              <a:rPr lang="ru-RU" dirty="0"/>
              <a:t> </a:t>
            </a:r>
            <a:r>
              <a:rPr lang="ru-RU" dirty="0" err="1"/>
              <a:t>amet</a:t>
            </a:r>
            <a:r>
              <a:rPr lang="ru-RU" dirty="0"/>
              <a:t>, </a:t>
            </a:r>
            <a:r>
              <a:rPr lang="ru-RU" dirty="0" err="1"/>
              <a:t>consectetur</a:t>
            </a:r>
            <a:r>
              <a:rPr lang="ru-RU" dirty="0"/>
              <a:t> </a:t>
            </a:r>
            <a:r>
              <a:rPr lang="ru-RU" dirty="0" err="1"/>
              <a:t>adipiscing</a:t>
            </a:r>
            <a:r>
              <a:rPr lang="ru-RU" dirty="0"/>
              <a:t> </a:t>
            </a:r>
            <a:r>
              <a:rPr lang="ru-RU" dirty="0" err="1"/>
              <a:t>elit</a:t>
            </a:r>
            <a:r>
              <a:rPr lang="ru-RU" dirty="0"/>
              <a:t>. </a:t>
            </a:r>
            <a:r>
              <a:rPr lang="ru-RU" dirty="0" err="1"/>
              <a:t>Phasellus</a:t>
            </a:r>
            <a:r>
              <a:rPr lang="ru-RU" dirty="0"/>
              <a:t> </a:t>
            </a:r>
            <a:r>
              <a:rPr lang="ru-RU" dirty="0" err="1"/>
              <a:t>auctor</a:t>
            </a:r>
            <a:r>
              <a:rPr lang="ru-RU" dirty="0"/>
              <a:t> </a:t>
            </a:r>
            <a:r>
              <a:rPr lang="ru-RU" dirty="0" err="1"/>
              <a:t>efficitur</a:t>
            </a:r>
            <a:r>
              <a:rPr lang="ru-RU" dirty="0"/>
              <a:t> </a:t>
            </a:r>
            <a:r>
              <a:rPr lang="ru-RU" dirty="0" err="1"/>
              <a:t>dui</a:t>
            </a:r>
            <a:r>
              <a:rPr lang="ru-RU" dirty="0"/>
              <a:t> </a:t>
            </a:r>
            <a:r>
              <a:rPr lang="ru-RU" dirty="0" err="1"/>
              <a:t>et</a:t>
            </a:r>
            <a:r>
              <a:rPr lang="ru-RU" dirty="0"/>
              <a:t> </a:t>
            </a:r>
            <a:r>
              <a:rPr lang="ru-RU" dirty="0" err="1"/>
              <a:t>facilisis</a:t>
            </a:r>
            <a:r>
              <a:rPr lang="ru-RU" dirty="0"/>
              <a:t>. </a:t>
            </a:r>
            <a:r>
              <a:rPr lang="ru-RU" dirty="0" err="1"/>
              <a:t>Pellentesque</a:t>
            </a:r>
            <a:r>
              <a:rPr lang="ru-RU" dirty="0"/>
              <a:t> </a:t>
            </a:r>
            <a:r>
              <a:rPr lang="ru-RU" dirty="0" err="1"/>
              <a:t>habitant</a:t>
            </a:r>
            <a:r>
              <a:rPr lang="ru-RU" dirty="0"/>
              <a:t> </a:t>
            </a:r>
            <a:r>
              <a:rPr lang="ru-RU" dirty="0" err="1"/>
              <a:t>morbi</a:t>
            </a:r>
            <a:r>
              <a:rPr lang="ru-RU" dirty="0"/>
              <a:t> </a:t>
            </a:r>
            <a:r>
              <a:rPr lang="ru-RU" dirty="0" err="1"/>
              <a:t>tristique</a:t>
            </a:r>
            <a:r>
              <a:rPr lang="ru-RU" dirty="0"/>
              <a:t> </a:t>
            </a:r>
            <a:r>
              <a:rPr lang="ru-RU" dirty="0" err="1"/>
              <a:t>senectus</a:t>
            </a:r>
            <a:r>
              <a:rPr lang="ru-RU" dirty="0"/>
              <a:t> </a:t>
            </a:r>
            <a:r>
              <a:rPr lang="ru-RU" dirty="0" err="1"/>
              <a:t>et</a:t>
            </a:r>
            <a:r>
              <a:rPr lang="ru-RU" dirty="0"/>
              <a:t> </a:t>
            </a:r>
            <a:r>
              <a:rPr lang="ru-RU" dirty="0" err="1"/>
              <a:t>netus</a:t>
            </a:r>
            <a:r>
              <a:rPr lang="ru-RU" dirty="0"/>
              <a:t> </a:t>
            </a:r>
            <a:r>
              <a:rPr lang="ru-RU" dirty="0" err="1"/>
              <a:t>et</a:t>
            </a:r>
            <a:r>
              <a:rPr lang="ru-RU" dirty="0"/>
              <a:t> </a:t>
            </a:r>
            <a:r>
              <a:rPr lang="ru-RU" dirty="0" err="1"/>
              <a:t>malesuada</a:t>
            </a:r>
            <a:r>
              <a:rPr lang="ru-RU" dirty="0"/>
              <a:t> </a:t>
            </a:r>
            <a:r>
              <a:rPr lang="ru-RU" dirty="0" err="1"/>
              <a:t>fames</a:t>
            </a:r>
            <a:r>
              <a:rPr lang="ru-RU" dirty="0"/>
              <a:t> </a:t>
            </a:r>
            <a:r>
              <a:rPr lang="ru-RU" dirty="0" err="1"/>
              <a:t>ac</a:t>
            </a:r>
            <a:r>
              <a:rPr lang="ru-RU" dirty="0"/>
              <a:t> </a:t>
            </a:r>
            <a:r>
              <a:rPr lang="ru-RU" dirty="0" err="1"/>
              <a:t>turpis</a:t>
            </a:r>
            <a:r>
              <a:rPr lang="ru-RU" dirty="0"/>
              <a:t> </a:t>
            </a:r>
            <a:r>
              <a:rPr lang="ru-RU" dirty="0" err="1"/>
              <a:t>egestas</a:t>
            </a:r>
            <a:r>
              <a:rPr lang="ru-RU" dirty="0"/>
              <a:t>. </a:t>
            </a:r>
            <a:r>
              <a:rPr lang="ru-RU" dirty="0" err="1"/>
              <a:t>Etiam</a:t>
            </a:r>
            <a:r>
              <a:rPr lang="ru-RU" dirty="0"/>
              <a:t> </a:t>
            </a:r>
            <a:r>
              <a:rPr lang="ru-RU" dirty="0" err="1"/>
              <a:t>molestie</a:t>
            </a:r>
            <a:r>
              <a:rPr lang="ru-RU" dirty="0"/>
              <a:t> </a:t>
            </a:r>
            <a:r>
              <a:rPr lang="ru-RU" dirty="0" err="1"/>
              <a:t>in</a:t>
            </a:r>
            <a:r>
              <a:rPr lang="ru-RU" dirty="0"/>
              <a:t> </a:t>
            </a:r>
            <a:r>
              <a:rPr lang="ru-RU" dirty="0" err="1"/>
              <a:t>quam</a:t>
            </a:r>
            <a:r>
              <a:rPr lang="ru-RU" dirty="0"/>
              <a:t> </a:t>
            </a:r>
            <a:r>
              <a:rPr lang="ru-RU" dirty="0" err="1"/>
              <a:t>ac</a:t>
            </a:r>
            <a:r>
              <a:rPr lang="ru-RU" dirty="0"/>
              <a:t> </a:t>
            </a:r>
            <a:r>
              <a:rPr lang="ru-RU" dirty="0" err="1"/>
              <a:t>viverra</a:t>
            </a:r>
            <a:r>
              <a:rPr lang="ru-RU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687958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7">
            <a:extLst>
              <a:ext uri="{FF2B5EF4-FFF2-40B4-BE49-F238E27FC236}">
                <a16:creationId xmlns:a16="http://schemas.microsoft.com/office/drawing/2014/main" id="{EF0240E2-270B-47F4-97C1-065A42CC2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dirty="0"/>
              <a:t>Макет с одним столбцом </a:t>
            </a:r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06A574E0-4F1C-4569-ABD3-9707A8CD183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rtlCol="0"/>
          <a:lstStyle/>
          <a:p>
            <a:pPr rtl="0"/>
            <a:r>
              <a:rPr lang="ru-RU" dirty="0"/>
              <a:t>Заголовок слайда</a:t>
            </a:r>
          </a:p>
        </p:txBody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id="{C752924E-B022-4FF4-B161-31F5531EC8D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 rtlCol="0"/>
          <a:lstStyle/>
          <a:p>
            <a:pPr rtl="0"/>
            <a:r>
              <a:rPr lang="ru-RU" dirty="0" err="1"/>
              <a:t>Lorem</a:t>
            </a:r>
            <a:r>
              <a:rPr lang="ru-RU" dirty="0"/>
              <a:t> </a:t>
            </a:r>
            <a:r>
              <a:rPr lang="ru-RU" dirty="0" err="1"/>
              <a:t>ipsum</a:t>
            </a:r>
            <a:r>
              <a:rPr lang="ru-RU" dirty="0"/>
              <a:t> </a:t>
            </a:r>
            <a:r>
              <a:rPr lang="ru-RU" dirty="0" err="1"/>
              <a:t>dolor</a:t>
            </a:r>
            <a:r>
              <a:rPr lang="ru-RU" dirty="0"/>
              <a:t> </a:t>
            </a:r>
            <a:r>
              <a:rPr lang="ru-RU" dirty="0" err="1"/>
              <a:t>sit</a:t>
            </a:r>
            <a:r>
              <a:rPr lang="ru-RU" dirty="0"/>
              <a:t> </a:t>
            </a:r>
            <a:r>
              <a:rPr lang="ru-RU" dirty="0" err="1"/>
              <a:t>amet</a:t>
            </a:r>
            <a:r>
              <a:rPr lang="ru-RU" dirty="0"/>
              <a:t>, </a:t>
            </a:r>
            <a:br>
              <a:rPr lang="ru-RU" dirty="0"/>
            </a:br>
            <a:r>
              <a:rPr lang="ru-RU" dirty="0" err="1"/>
              <a:t>consectetur</a:t>
            </a:r>
            <a:r>
              <a:rPr lang="ru-RU" dirty="0"/>
              <a:t> </a:t>
            </a:r>
            <a:r>
              <a:rPr lang="ru-RU" dirty="0" err="1"/>
              <a:t>adipiscing</a:t>
            </a:r>
            <a:r>
              <a:rPr lang="ru-RU" dirty="0"/>
              <a:t> </a:t>
            </a:r>
            <a:r>
              <a:rPr lang="ru-RU" dirty="0" err="1"/>
              <a:t>elit</a:t>
            </a:r>
            <a:r>
              <a:rPr lang="ru-RU" dirty="0"/>
              <a:t>.</a:t>
            </a:r>
          </a:p>
          <a:p>
            <a:pPr rtl="0"/>
            <a:r>
              <a:rPr lang="ru-RU" dirty="0" err="1"/>
              <a:t>Phasellus</a:t>
            </a:r>
            <a:r>
              <a:rPr lang="ru-RU" dirty="0"/>
              <a:t> </a:t>
            </a:r>
            <a:r>
              <a:rPr lang="ru-RU" dirty="0" err="1"/>
              <a:t>auctor</a:t>
            </a:r>
            <a:r>
              <a:rPr lang="ru-RU" dirty="0"/>
              <a:t> </a:t>
            </a:r>
            <a:r>
              <a:rPr lang="ru-RU" dirty="0" err="1"/>
              <a:t>efficitur</a:t>
            </a:r>
            <a:r>
              <a:rPr lang="ru-RU" dirty="0"/>
              <a:t> </a:t>
            </a:r>
            <a:r>
              <a:rPr lang="ru-RU" dirty="0" err="1"/>
              <a:t>dui</a:t>
            </a:r>
            <a:r>
              <a:rPr lang="ru-RU" dirty="0"/>
              <a:t> </a:t>
            </a:r>
            <a:r>
              <a:rPr lang="ru-RU" dirty="0" err="1"/>
              <a:t>et</a:t>
            </a:r>
            <a:r>
              <a:rPr lang="ru-RU" dirty="0"/>
              <a:t> </a:t>
            </a:r>
            <a:r>
              <a:rPr lang="ru-RU" dirty="0" err="1"/>
              <a:t>facilisis</a:t>
            </a:r>
            <a:r>
              <a:rPr lang="ru-RU" dirty="0"/>
              <a:t>. </a:t>
            </a:r>
          </a:p>
          <a:p>
            <a:pPr rtl="0"/>
            <a:r>
              <a:rPr lang="ru-RU" dirty="0" err="1"/>
              <a:t>Pellentesque</a:t>
            </a:r>
            <a:r>
              <a:rPr lang="ru-RU" dirty="0"/>
              <a:t> </a:t>
            </a:r>
            <a:r>
              <a:rPr lang="ru-RU" dirty="0" err="1"/>
              <a:t>habitant</a:t>
            </a:r>
            <a:r>
              <a:rPr lang="ru-RU" dirty="0"/>
              <a:t> </a:t>
            </a:r>
            <a:r>
              <a:rPr lang="ru-RU" dirty="0" err="1"/>
              <a:t>morbi</a:t>
            </a:r>
            <a:r>
              <a:rPr lang="ru-RU" dirty="0"/>
              <a:t> </a:t>
            </a:r>
            <a:r>
              <a:rPr lang="ru-RU" dirty="0" err="1"/>
              <a:t>tristique</a:t>
            </a:r>
            <a:r>
              <a:rPr lang="ru-RU" dirty="0"/>
              <a:t> </a:t>
            </a:r>
            <a:r>
              <a:rPr lang="ru-RU" dirty="0" err="1"/>
              <a:t>senectus</a:t>
            </a:r>
            <a:r>
              <a:rPr lang="ru-RU" dirty="0"/>
              <a:t> </a:t>
            </a:r>
            <a:r>
              <a:rPr lang="ru-RU" dirty="0" err="1"/>
              <a:t>et</a:t>
            </a:r>
            <a:r>
              <a:rPr lang="ru-RU" dirty="0"/>
              <a:t> </a:t>
            </a:r>
            <a:r>
              <a:rPr lang="ru-RU" dirty="0" err="1"/>
              <a:t>netus</a:t>
            </a:r>
            <a:r>
              <a:rPr lang="ru-RU" dirty="0"/>
              <a:t> </a:t>
            </a:r>
            <a:r>
              <a:rPr lang="ru-RU" dirty="0" err="1"/>
              <a:t>et</a:t>
            </a:r>
            <a:r>
              <a:rPr lang="ru-RU" dirty="0"/>
              <a:t> </a:t>
            </a:r>
            <a:r>
              <a:rPr lang="ru-RU" dirty="0" err="1"/>
              <a:t>malesuada</a:t>
            </a:r>
            <a:r>
              <a:rPr lang="ru-RU" dirty="0"/>
              <a:t> </a:t>
            </a:r>
            <a:r>
              <a:rPr lang="ru-RU" dirty="0" err="1"/>
              <a:t>fames</a:t>
            </a:r>
            <a:r>
              <a:rPr lang="ru-RU" dirty="0"/>
              <a:t> </a:t>
            </a:r>
            <a:br>
              <a:rPr lang="ru-RU" dirty="0"/>
            </a:br>
            <a:r>
              <a:rPr lang="ru-RU" dirty="0" err="1"/>
              <a:t>ac</a:t>
            </a:r>
            <a:r>
              <a:rPr lang="ru-RU" dirty="0"/>
              <a:t> </a:t>
            </a:r>
            <a:r>
              <a:rPr lang="ru-RU" dirty="0" err="1"/>
              <a:t>turpis</a:t>
            </a:r>
            <a:r>
              <a:rPr lang="ru-RU" dirty="0"/>
              <a:t> </a:t>
            </a:r>
            <a:r>
              <a:rPr lang="ru-RU" dirty="0" err="1"/>
              <a:t>egestas</a:t>
            </a:r>
            <a:r>
              <a:rPr lang="ru-RU" dirty="0"/>
              <a:t>. </a:t>
            </a:r>
          </a:p>
          <a:p>
            <a:pPr rtl="0"/>
            <a:r>
              <a:rPr lang="ru-RU" dirty="0" err="1"/>
              <a:t>Etiam</a:t>
            </a:r>
            <a:r>
              <a:rPr lang="ru-RU" dirty="0"/>
              <a:t> </a:t>
            </a:r>
            <a:r>
              <a:rPr lang="ru-RU" dirty="0" err="1"/>
              <a:t>molestie</a:t>
            </a:r>
            <a:r>
              <a:rPr lang="ru-RU" dirty="0"/>
              <a:t> </a:t>
            </a:r>
            <a:r>
              <a:rPr lang="ru-RU" dirty="0" err="1"/>
              <a:t>in</a:t>
            </a:r>
            <a:r>
              <a:rPr lang="ru-RU" dirty="0"/>
              <a:t> </a:t>
            </a:r>
            <a:r>
              <a:rPr lang="ru-RU" dirty="0" err="1"/>
              <a:t>quam</a:t>
            </a:r>
            <a:r>
              <a:rPr lang="ru-RU" dirty="0"/>
              <a:t> </a:t>
            </a:r>
            <a:r>
              <a:rPr lang="ru-RU" dirty="0" err="1"/>
              <a:t>ac</a:t>
            </a:r>
            <a:r>
              <a:rPr lang="ru-RU" dirty="0"/>
              <a:t> </a:t>
            </a:r>
            <a:r>
              <a:rPr lang="ru-RU" dirty="0" err="1"/>
              <a:t>viverra</a:t>
            </a:r>
            <a:r>
              <a:rPr lang="ru-RU" dirty="0"/>
              <a:t>. </a:t>
            </a:r>
          </a:p>
          <a:p>
            <a:pPr rtl="0"/>
            <a:r>
              <a:rPr lang="ru-RU" dirty="0" err="1"/>
              <a:t>Cras</a:t>
            </a:r>
            <a:r>
              <a:rPr lang="ru-RU" dirty="0"/>
              <a:t> </a:t>
            </a:r>
            <a:r>
              <a:rPr lang="ru-RU" dirty="0" err="1"/>
              <a:t>consequat</a:t>
            </a:r>
            <a:r>
              <a:rPr lang="ru-RU" dirty="0"/>
              <a:t> </a:t>
            </a:r>
            <a:r>
              <a:rPr lang="ru-RU" dirty="0" err="1"/>
              <a:t>gravida</a:t>
            </a:r>
            <a:r>
              <a:rPr lang="ru-RU" dirty="0"/>
              <a:t> </a:t>
            </a:r>
            <a:r>
              <a:rPr lang="ru-RU" dirty="0" err="1"/>
              <a:t>aliquam</a:t>
            </a:r>
            <a:r>
              <a:rPr lang="ru-RU" dirty="0"/>
              <a:t>. </a:t>
            </a:r>
            <a:r>
              <a:rPr lang="ru-RU" dirty="0" err="1"/>
              <a:t>Maecenas</a:t>
            </a:r>
            <a:r>
              <a:rPr lang="ru-RU" dirty="0"/>
              <a:t> </a:t>
            </a:r>
            <a:r>
              <a:rPr lang="ru-RU" dirty="0" err="1"/>
              <a:t>cursus</a:t>
            </a:r>
            <a:r>
              <a:rPr lang="ru-RU" dirty="0"/>
              <a:t> </a:t>
            </a:r>
            <a:r>
              <a:rPr lang="ru-RU" dirty="0" err="1"/>
              <a:t>eleifend</a:t>
            </a:r>
            <a:r>
              <a:rPr lang="ru-RU" dirty="0"/>
              <a:t> </a:t>
            </a:r>
            <a:r>
              <a:rPr lang="ru-RU" dirty="0" err="1"/>
              <a:t>risus</a:t>
            </a:r>
            <a:r>
              <a:rPr lang="ru-RU" dirty="0"/>
              <a:t>, </a:t>
            </a:r>
            <a:r>
              <a:rPr lang="ru-RU" dirty="0" err="1"/>
              <a:t>in</a:t>
            </a:r>
            <a:r>
              <a:rPr lang="ru-RU" dirty="0"/>
              <a:t> </a:t>
            </a:r>
            <a:r>
              <a:rPr lang="ru-RU" dirty="0" err="1"/>
              <a:t>vulputate</a:t>
            </a:r>
            <a:r>
              <a:rPr lang="ru-RU" dirty="0"/>
              <a:t> </a:t>
            </a:r>
            <a:r>
              <a:rPr lang="ru-RU" dirty="0" err="1"/>
              <a:t>velit</a:t>
            </a:r>
            <a:r>
              <a:rPr lang="ru-RU" dirty="0"/>
              <a:t> </a:t>
            </a:r>
            <a:r>
              <a:rPr lang="ru-RU" dirty="0" err="1"/>
              <a:t>imperdiet</a:t>
            </a:r>
            <a:r>
              <a:rPr lang="ru-RU" dirty="0"/>
              <a:t> </a:t>
            </a:r>
            <a:r>
              <a:rPr lang="ru-RU" dirty="0" err="1"/>
              <a:t>non.Etiam</a:t>
            </a:r>
            <a:r>
              <a:rPr lang="ru-RU" dirty="0"/>
              <a:t> </a:t>
            </a:r>
            <a:r>
              <a:rPr lang="ru-RU" dirty="0" err="1"/>
              <a:t>molestie</a:t>
            </a:r>
            <a:r>
              <a:rPr lang="ru-RU" dirty="0"/>
              <a:t> </a:t>
            </a:r>
            <a:r>
              <a:rPr lang="ru-RU" dirty="0" err="1"/>
              <a:t>in</a:t>
            </a:r>
            <a:r>
              <a:rPr lang="ru-RU" dirty="0"/>
              <a:t> </a:t>
            </a:r>
            <a:r>
              <a:rPr lang="ru-RU" dirty="0" err="1"/>
              <a:t>quam</a:t>
            </a:r>
            <a:r>
              <a:rPr lang="ru-RU" dirty="0"/>
              <a:t> </a:t>
            </a:r>
            <a:r>
              <a:rPr lang="ru-RU" dirty="0" err="1"/>
              <a:t>ac</a:t>
            </a:r>
            <a:r>
              <a:rPr lang="ru-RU" dirty="0"/>
              <a:t> </a:t>
            </a:r>
            <a:r>
              <a:rPr lang="ru-RU" dirty="0" err="1"/>
              <a:t>viverra</a:t>
            </a:r>
            <a:r>
              <a:rPr lang="ru-RU" dirty="0"/>
              <a:t>. </a:t>
            </a:r>
          </a:p>
        </p:txBody>
      </p:sp>
      <p:pic>
        <p:nvPicPr>
          <p:cNvPr id="19" name="Рисунок 18" title="Декоративный элемент"/>
          <p:cNvPicPr>
            <a:picLocks noGrp="1" noChangeAspect="1"/>
          </p:cNvPicPr>
          <p:nvPr>
            <p:ph type="pic" sz="quarter" idx="16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18" name="Рисунок 15" title="Декоративный элемент"/>
          <p:cNvPicPr>
            <a:picLocks noGrp="1" noChangeAspect="1"/>
          </p:cNvPicPr>
          <p:nvPr>
            <p:ph type="pic" sz="quarter" idx="17"/>
          </p:nvPr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859411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 title="Декоративный элемент"/>
          <p:cNvPicPr>
            <a:picLocks noGrp="1" noChangeAspect="1"/>
          </p:cNvPicPr>
          <p:nvPr>
            <p:ph type="pic" sz="quarter" idx="10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flipH="1">
            <a:off x="0" y="0"/>
            <a:ext cx="12192000" cy="6858000"/>
          </a:xfrm>
        </p:spPr>
      </p:pic>
      <p:sp>
        <p:nvSpPr>
          <p:cNvPr id="3" name="Текст 2"/>
          <p:cNvSpPr>
            <a:spLocks noGrp="1"/>
          </p:cNvSpPr>
          <p:nvPr>
            <p:ph type="body" sz="quarter" idx="14"/>
          </p:nvPr>
        </p:nvSpPr>
        <p:spPr/>
        <p:txBody>
          <a:bodyPr rtlCol="0"/>
          <a:lstStyle/>
          <a:p>
            <a:pPr rtl="0"/>
            <a:r>
              <a:rPr lang="ru-RU" dirty="0"/>
              <a:t>Щелкните, чтобы добавить </a:t>
            </a:r>
            <a:br>
              <a:rPr lang="ru-RU" dirty="0"/>
            </a:br>
            <a:r>
              <a:rPr lang="ru-RU" dirty="0"/>
              <a:t>название рисунка </a:t>
            </a:r>
          </a:p>
        </p:txBody>
      </p:sp>
    </p:spTree>
    <p:extLst>
      <p:ext uri="{BB962C8B-B14F-4D97-AF65-F5344CB8AC3E}">
        <p14:creationId xmlns:p14="http://schemas.microsoft.com/office/powerpoint/2010/main" val="14159243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997EAB6E-5FFF-4923-BC7F-D2C71AD246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rtl="0"/>
            <a:r>
              <a:rPr lang="ru-RU" dirty="0"/>
              <a:t>Заголовок </a:t>
            </a:r>
            <a:br>
              <a:rPr lang="ru-RU" dirty="0"/>
            </a:br>
            <a:r>
              <a:rPr lang="ru-RU" dirty="0"/>
              <a:t>раздела 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DBE20D5C-43B3-4BCF-8700-BD30912F756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rtlCol="0"/>
          <a:lstStyle/>
          <a:p>
            <a:pPr rtl="0"/>
            <a:r>
              <a:rPr lang="ru-RU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6601949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Текст 6">
            <a:extLst>
              <a:ext uri="{FF2B5EF4-FFF2-40B4-BE49-F238E27FC236}">
                <a16:creationId xmlns:a16="http://schemas.microsoft.com/office/drawing/2014/main" id="{87FCC6D1-213C-4A86-A2D0-742E15438C0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 rtlCol="0"/>
          <a:lstStyle/>
          <a:p>
            <a:pPr rtl="0"/>
            <a:r>
              <a:rPr lang="ru-RU" dirty="0" err="1"/>
              <a:t>Lorem</a:t>
            </a:r>
            <a:r>
              <a:rPr lang="ru-RU" dirty="0"/>
              <a:t> </a:t>
            </a:r>
            <a:r>
              <a:rPr lang="ru-RU" dirty="0" err="1"/>
              <a:t>ipsum</a:t>
            </a:r>
            <a:r>
              <a:rPr lang="ru-RU" dirty="0"/>
              <a:t> </a:t>
            </a:r>
            <a:r>
              <a:rPr lang="ru-RU" dirty="0" err="1"/>
              <a:t>dolor</a:t>
            </a:r>
            <a:r>
              <a:rPr lang="ru-RU" dirty="0"/>
              <a:t> </a:t>
            </a:r>
            <a:r>
              <a:rPr lang="ru-RU" dirty="0" err="1"/>
              <a:t>sit</a:t>
            </a:r>
            <a:r>
              <a:rPr lang="ru-RU" dirty="0"/>
              <a:t> </a:t>
            </a:r>
            <a:r>
              <a:rPr lang="ru-RU" dirty="0" err="1"/>
              <a:t>amet</a:t>
            </a:r>
            <a:r>
              <a:rPr lang="ru-RU" dirty="0"/>
              <a:t>, </a:t>
            </a:r>
            <a:r>
              <a:rPr lang="ru-RU" dirty="0" err="1"/>
              <a:t>consectetur</a:t>
            </a:r>
            <a:r>
              <a:rPr lang="ru-RU" dirty="0"/>
              <a:t> </a:t>
            </a:r>
            <a:r>
              <a:rPr lang="ru-RU" dirty="0" err="1"/>
              <a:t>adipiscing</a:t>
            </a:r>
            <a:r>
              <a:rPr lang="ru-RU" dirty="0"/>
              <a:t> </a:t>
            </a:r>
            <a:r>
              <a:rPr lang="ru-RU" dirty="0" err="1"/>
              <a:t>elit</a:t>
            </a:r>
            <a:r>
              <a:rPr lang="ru-RU" dirty="0"/>
              <a:t>. </a:t>
            </a:r>
            <a:r>
              <a:rPr lang="ru-RU" dirty="0" err="1"/>
              <a:t>Phasellus</a:t>
            </a:r>
            <a:r>
              <a:rPr lang="ru-RU" dirty="0"/>
              <a:t> </a:t>
            </a:r>
            <a:r>
              <a:rPr lang="ru-RU" dirty="0" err="1"/>
              <a:t>auctor</a:t>
            </a:r>
            <a:r>
              <a:rPr lang="ru-RU" dirty="0"/>
              <a:t> </a:t>
            </a:r>
            <a:r>
              <a:rPr lang="ru-RU" dirty="0" err="1"/>
              <a:t>efficitur</a:t>
            </a:r>
            <a:r>
              <a:rPr lang="ru-RU" dirty="0"/>
              <a:t> </a:t>
            </a:r>
            <a:br>
              <a:rPr lang="ru-RU" dirty="0"/>
            </a:br>
            <a:r>
              <a:rPr lang="ru-RU" dirty="0" err="1"/>
              <a:t>duiet</a:t>
            </a:r>
            <a:r>
              <a:rPr lang="ru-RU" dirty="0"/>
              <a:t> </a:t>
            </a:r>
            <a:r>
              <a:rPr lang="ru-RU" dirty="0" err="1"/>
              <a:t>facilisis</a:t>
            </a:r>
            <a:r>
              <a:rPr lang="ru-RU" dirty="0"/>
              <a:t>. </a:t>
            </a:r>
          </a:p>
        </p:txBody>
      </p:sp>
      <p:sp>
        <p:nvSpPr>
          <p:cNvPr id="20" name="Текст 19">
            <a:extLst>
              <a:ext uri="{FF2B5EF4-FFF2-40B4-BE49-F238E27FC236}">
                <a16:creationId xmlns:a16="http://schemas.microsoft.com/office/drawing/2014/main" id="{82414D74-66D2-4C65-A48E-39F723FB2B2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 rtlCol="0"/>
          <a:lstStyle/>
          <a:p>
            <a:pPr rtl="0"/>
            <a:r>
              <a:rPr lang="ru-RU" dirty="0" err="1"/>
              <a:t>Lorem</a:t>
            </a:r>
            <a:r>
              <a:rPr lang="ru-RU" dirty="0"/>
              <a:t> </a:t>
            </a:r>
            <a:r>
              <a:rPr lang="ru-RU" dirty="0" err="1"/>
              <a:t>ipsum</a:t>
            </a:r>
            <a:r>
              <a:rPr lang="ru-RU" dirty="0"/>
              <a:t> </a:t>
            </a:r>
            <a:r>
              <a:rPr lang="ru-RU" dirty="0" err="1"/>
              <a:t>dolor</a:t>
            </a:r>
            <a:r>
              <a:rPr lang="ru-RU" dirty="0"/>
              <a:t> </a:t>
            </a:r>
            <a:r>
              <a:rPr lang="ru-RU" dirty="0" err="1"/>
              <a:t>sit</a:t>
            </a:r>
            <a:r>
              <a:rPr lang="ru-RU" dirty="0"/>
              <a:t> </a:t>
            </a:r>
            <a:r>
              <a:rPr lang="ru-RU" dirty="0" err="1"/>
              <a:t>amet</a:t>
            </a:r>
            <a:r>
              <a:rPr lang="ru-RU" dirty="0"/>
              <a:t>, </a:t>
            </a:r>
            <a:r>
              <a:rPr lang="ru-RU" dirty="0" err="1"/>
              <a:t>consectetur</a:t>
            </a:r>
            <a:r>
              <a:rPr lang="ru-RU" dirty="0"/>
              <a:t> </a:t>
            </a:r>
            <a:r>
              <a:rPr lang="ru-RU" dirty="0" err="1"/>
              <a:t>adipiscing</a:t>
            </a:r>
            <a:r>
              <a:rPr lang="ru-RU" dirty="0"/>
              <a:t> </a:t>
            </a:r>
            <a:r>
              <a:rPr lang="ru-RU" dirty="0" err="1"/>
              <a:t>elit</a:t>
            </a:r>
            <a:r>
              <a:rPr lang="ru-RU" dirty="0"/>
              <a:t>. </a:t>
            </a:r>
            <a:r>
              <a:rPr lang="ru-RU" dirty="0" err="1"/>
              <a:t>Phasellus</a:t>
            </a:r>
            <a:r>
              <a:rPr lang="ru-RU" dirty="0"/>
              <a:t> </a:t>
            </a:r>
            <a:r>
              <a:rPr lang="ru-RU" dirty="0" err="1"/>
              <a:t>auctor</a:t>
            </a:r>
            <a:r>
              <a:rPr lang="ru-RU" dirty="0"/>
              <a:t> </a:t>
            </a:r>
            <a:r>
              <a:rPr lang="ru-RU" dirty="0" err="1"/>
              <a:t>efficitur</a:t>
            </a:r>
            <a:r>
              <a:rPr lang="ru-RU" dirty="0"/>
              <a:t> </a:t>
            </a:r>
            <a:br>
              <a:rPr lang="ru-RU" dirty="0"/>
            </a:br>
            <a:r>
              <a:rPr lang="ru-RU" dirty="0" err="1"/>
              <a:t>duiet</a:t>
            </a:r>
            <a:r>
              <a:rPr lang="ru-RU" dirty="0"/>
              <a:t> </a:t>
            </a:r>
            <a:r>
              <a:rPr lang="ru-RU" dirty="0" err="1"/>
              <a:t>facilisis</a:t>
            </a:r>
            <a:r>
              <a:rPr lang="ru-RU" dirty="0"/>
              <a:t>. </a:t>
            </a:r>
          </a:p>
        </p:txBody>
      </p:sp>
      <p:sp>
        <p:nvSpPr>
          <p:cNvPr id="21" name="Текст 20">
            <a:extLst>
              <a:ext uri="{FF2B5EF4-FFF2-40B4-BE49-F238E27FC236}">
                <a16:creationId xmlns:a16="http://schemas.microsoft.com/office/drawing/2014/main" id="{E4D7EF6E-37B1-4694-B769-3DDEC29D838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 rtlCol="0"/>
          <a:lstStyle/>
          <a:p>
            <a:pPr rtl="0"/>
            <a:r>
              <a:rPr lang="ru-RU" dirty="0" err="1"/>
              <a:t>Lorem</a:t>
            </a:r>
            <a:r>
              <a:rPr lang="ru-RU" dirty="0"/>
              <a:t> </a:t>
            </a:r>
            <a:r>
              <a:rPr lang="ru-RU" dirty="0" err="1"/>
              <a:t>ipsum</a:t>
            </a:r>
            <a:r>
              <a:rPr lang="ru-RU" dirty="0"/>
              <a:t> </a:t>
            </a:r>
            <a:r>
              <a:rPr lang="ru-RU" dirty="0" err="1"/>
              <a:t>dolor</a:t>
            </a:r>
            <a:r>
              <a:rPr lang="ru-RU" dirty="0"/>
              <a:t> </a:t>
            </a:r>
            <a:r>
              <a:rPr lang="ru-RU" dirty="0" err="1"/>
              <a:t>sit</a:t>
            </a:r>
            <a:r>
              <a:rPr lang="ru-RU" dirty="0"/>
              <a:t> </a:t>
            </a:r>
            <a:r>
              <a:rPr lang="ru-RU" dirty="0" err="1"/>
              <a:t>amet</a:t>
            </a:r>
            <a:r>
              <a:rPr lang="ru-RU" dirty="0"/>
              <a:t>, </a:t>
            </a:r>
            <a:r>
              <a:rPr lang="ru-RU" dirty="0" err="1"/>
              <a:t>consectetur</a:t>
            </a:r>
            <a:r>
              <a:rPr lang="ru-RU" dirty="0"/>
              <a:t> </a:t>
            </a:r>
            <a:r>
              <a:rPr lang="ru-RU" dirty="0" err="1"/>
              <a:t>adipiscing</a:t>
            </a:r>
            <a:r>
              <a:rPr lang="ru-RU" dirty="0"/>
              <a:t> </a:t>
            </a:r>
            <a:r>
              <a:rPr lang="ru-RU" dirty="0" err="1"/>
              <a:t>elit</a:t>
            </a:r>
            <a:r>
              <a:rPr lang="ru-RU" dirty="0"/>
              <a:t>. </a:t>
            </a:r>
            <a:r>
              <a:rPr lang="ru-RU" dirty="0" err="1"/>
              <a:t>Phasellus</a:t>
            </a:r>
            <a:r>
              <a:rPr lang="ru-RU" dirty="0"/>
              <a:t> </a:t>
            </a:r>
            <a:r>
              <a:rPr lang="ru-RU" dirty="0" err="1"/>
              <a:t>auctor</a:t>
            </a:r>
            <a:r>
              <a:rPr lang="ru-RU" dirty="0"/>
              <a:t> </a:t>
            </a:r>
            <a:r>
              <a:rPr lang="ru-RU" dirty="0" err="1"/>
              <a:t>efficitur</a:t>
            </a:r>
            <a:r>
              <a:rPr lang="ru-RU" dirty="0"/>
              <a:t> </a:t>
            </a:r>
            <a:br>
              <a:rPr lang="ru-RU" dirty="0"/>
            </a:br>
            <a:r>
              <a:rPr lang="ru-RU" dirty="0" err="1"/>
              <a:t>duiet</a:t>
            </a:r>
            <a:r>
              <a:rPr lang="ru-RU" dirty="0"/>
              <a:t> </a:t>
            </a:r>
            <a:r>
              <a:rPr lang="ru-RU" dirty="0" err="1"/>
              <a:t>facilisis</a:t>
            </a:r>
            <a:r>
              <a:rPr lang="ru-RU" dirty="0"/>
              <a:t>. </a:t>
            </a:r>
          </a:p>
        </p:txBody>
      </p:sp>
      <p:sp>
        <p:nvSpPr>
          <p:cNvPr id="22" name="Текст 21">
            <a:extLst>
              <a:ext uri="{FF2B5EF4-FFF2-40B4-BE49-F238E27FC236}">
                <a16:creationId xmlns:a16="http://schemas.microsoft.com/office/drawing/2014/main" id="{ABF89FBA-20AC-4FD7-833B-ADA0EEFFCAD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 rtlCol="0"/>
          <a:lstStyle/>
          <a:p>
            <a:pPr rtl="0"/>
            <a:r>
              <a:rPr lang="ru-RU" dirty="0" err="1"/>
              <a:t>Lorem</a:t>
            </a:r>
            <a:r>
              <a:rPr lang="ru-RU" dirty="0"/>
              <a:t> </a:t>
            </a:r>
            <a:r>
              <a:rPr lang="ru-RU" dirty="0" err="1"/>
              <a:t>ipsum</a:t>
            </a:r>
            <a:r>
              <a:rPr lang="ru-RU" dirty="0"/>
              <a:t> </a:t>
            </a:r>
            <a:r>
              <a:rPr lang="ru-RU" dirty="0" err="1"/>
              <a:t>dolor</a:t>
            </a:r>
            <a:r>
              <a:rPr lang="ru-RU" dirty="0"/>
              <a:t> </a:t>
            </a:r>
            <a:r>
              <a:rPr lang="ru-RU" dirty="0" err="1"/>
              <a:t>sit</a:t>
            </a:r>
            <a:r>
              <a:rPr lang="ru-RU" dirty="0"/>
              <a:t> </a:t>
            </a:r>
            <a:r>
              <a:rPr lang="ru-RU" dirty="0" err="1"/>
              <a:t>amet</a:t>
            </a:r>
            <a:r>
              <a:rPr lang="ru-RU" dirty="0"/>
              <a:t>, </a:t>
            </a:r>
            <a:r>
              <a:rPr lang="ru-RU" dirty="0" err="1"/>
              <a:t>consectetur</a:t>
            </a:r>
            <a:r>
              <a:rPr lang="ru-RU" dirty="0"/>
              <a:t> </a:t>
            </a:r>
            <a:r>
              <a:rPr lang="ru-RU" dirty="0" err="1"/>
              <a:t>adipiscing</a:t>
            </a:r>
            <a:r>
              <a:rPr lang="ru-RU" dirty="0"/>
              <a:t> </a:t>
            </a:r>
            <a:r>
              <a:rPr lang="ru-RU" dirty="0" err="1"/>
              <a:t>elit</a:t>
            </a:r>
            <a:r>
              <a:rPr lang="ru-RU" dirty="0"/>
              <a:t>. </a:t>
            </a:r>
            <a:r>
              <a:rPr lang="ru-RU" dirty="0" err="1"/>
              <a:t>Phasellus</a:t>
            </a:r>
            <a:r>
              <a:rPr lang="ru-RU" dirty="0"/>
              <a:t> </a:t>
            </a:r>
            <a:r>
              <a:rPr lang="ru-RU" dirty="0" err="1"/>
              <a:t>auctor</a:t>
            </a:r>
            <a:r>
              <a:rPr lang="ru-RU" dirty="0"/>
              <a:t> </a:t>
            </a:r>
            <a:r>
              <a:rPr lang="ru-RU" dirty="0" err="1"/>
              <a:t>efficitur</a:t>
            </a:r>
            <a:r>
              <a:rPr lang="ru-RU" dirty="0"/>
              <a:t> </a:t>
            </a:r>
            <a:br>
              <a:rPr lang="ru-RU" dirty="0"/>
            </a:br>
            <a:r>
              <a:rPr lang="ru-RU" dirty="0" err="1"/>
              <a:t>duiet</a:t>
            </a:r>
            <a:r>
              <a:rPr lang="ru-RU" dirty="0"/>
              <a:t> </a:t>
            </a:r>
            <a:r>
              <a:rPr lang="ru-RU" dirty="0" err="1"/>
              <a:t>facilisis</a:t>
            </a:r>
            <a:r>
              <a:rPr lang="ru-RU" dirty="0"/>
              <a:t>. </a:t>
            </a:r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96DBE169-BA91-4B17-9AF2-4BAD528BEE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dirty="0"/>
              <a:t>Заголовок слайда</a:t>
            </a:r>
          </a:p>
        </p:txBody>
      </p:sp>
      <p:sp>
        <p:nvSpPr>
          <p:cNvPr id="66" name="Текст 65">
            <a:extLst>
              <a:ext uri="{FF2B5EF4-FFF2-40B4-BE49-F238E27FC236}">
                <a16:creationId xmlns:a16="http://schemas.microsoft.com/office/drawing/2014/main" id="{1AEF3ED8-A75C-4318-877C-139C98C0007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rtlCol="0">
            <a:normAutofit/>
          </a:bodyPr>
          <a:lstStyle/>
          <a:p>
            <a:pPr rtl="0"/>
            <a:r>
              <a:rPr lang="ru-RU" dirty="0"/>
              <a:t>МЕСТО ДЛЯ ПОДЗАГОЛОВКА</a:t>
            </a: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D9C2EAA8-D3C6-403B-B439-F95C60D0B3B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rtlCol="0"/>
          <a:lstStyle/>
          <a:p>
            <a:pPr rtl="0"/>
            <a:r>
              <a:rPr lang="ru-RU" dirty="0" err="1"/>
              <a:t>Lorem</a:t>
            </a:r>
            <a:r>
              <a:rPr lang="ru-RU" dirty="0"/>
              <a:t> </a:t>
            </a:r>
            <a:r>
              <a:rPr lang="ru-RU" dirty="0" err="1"/>
              <a:t>ipsum</a:t>
            </a:r>
            <a:r>
              <a:rPr lang="ru-RU" dirty="0"/>
              <a:t> </a:t>
            </a:r>
            <a:r>
              <a:rPr lang="ru-RU" dirty="0" err="1"/>
              <a:t>dolor</a:t>
            </a:r>
            <a:r>
              <a:rPr lang="ru-RU" dirty="0"/>
              <a:t> </a:t>
            </a:r>
            <a:r>
              <a:rPr lang="ru-RU" dirty="0" err="1"/>
              <a:t>sit</a:t>
            </a:r>
            <a:r>
              <a:rPr lang="ru-RU" dirty="0"/>
              <a:t> </a:t>
            </a:r>
            <a:r>
              <a:rPr lang="ru-RU" dirty="0" err="1"/>
              <a:t>amet</a:t>
            </a:r>
            <a:r>
              <a:rPr lang="ru-RU" dirty="0"/>
              <a:t>, </a:t>
            </a:r>
            <a:r>
              <a:rPr lang="ru-RU" dirty="0" err="1"/>
              <a:t>consectetur</a:t>
            </a:r>
            <a:r>
              <a:rPr lang="ru-RU" dirty="0"/>
              <a:t> </a:t>
            </a:r>
            <a:r>
              <a:rPr lang="ru-RU" dirty="0" err="1"/>
              <a:t>adipiscing</a:t>
            </a:r>
            <a:r>
              <a:rPr lang="ru-RU" dirty="0"/>
              <a:t> </a:t>
            </a:r>
            <a:r>
              <a:rPr lang="ru-RU" dirty="0" err="1"/>
              <a:t>elit</a:t>
            </a:r>
            <a:r>
              <a:rPr lang="ru-RU" dirty="0"/>
              <a:t>. </a:t>
            </a:r>
            <a:r>
              <a:rPr lang="ru-RU" dirty="0" err="1"/>
              <a:t>Phasellus</a:t>
            </a:r>
            <a:r>
              <a:rPr lang="ru-RU" dirty="0"/>
              <a:t> </a:t>
            </a:r>
            <a:r>
              <a:rPr lang="ru-RU" dirty="0" err="1"/>
              <a:t>auctor</a:t>
            </a:r>
            <a:r>
              <a:rPr lang="ru-RU" dirty="0"/>
              <a:t> </a:t>
            </a:r>
            <a:r>
              <a:rPr lang="ru-RU" dirty="0" err="1"/>
              <a:t>efficitur</a:t>
            </a:r>
            <a:r>
              <a:rPr lang="ru-RU" dirty="0"/>
              <a:t> </a:t>
            </a:r>
            <a:r>
              <a:rPr lang="ru-RU" dirty="0" err="1"/>
              <a:t>dui</a:t>
            </a:r>
            <a:r>
              <a:rPr lang="ru-RU" dirty="0"/>
              <a:t> </a:t>
            </a:r>
            <a:r>
              <a:rPr lang="ru-RU" dirty="0" err="1"/>
              <a:t>et</a:t>
            </a:r>
            <a:r>
              <a:rPr lang="ru-RU" dirty="0"/>
              <a:t> </a:t>
            </a:r>
            <a:r>
              <a:rPr lang="ru-RU" dirty="0" err="1"/>
              <a:t>facilisis</a:t>
            </a:r>
            <a:r>
              <a:rPr lang="ru-RU" dirty="0"/>
              <a:t>. </a:t>
            </a:r>
            <a:r>
              <a:rPr lang="ru-RU" dirty="0" err="1"/>
              <a:t>Pellentesque</a:t>
            </a:r>
            <a:r>
              <a:rPr lang="ru-RU" dirty="0"/>
              <a:t> </a:t>
            </a:r>
            <a:r>
              <a:rPr lang="ru-RU" dirty="0" err="1"/>
              <a:t>habitant</a:t>
            </a:r>
            <a:r>
              <a:rPr lang="ru-RU" dirty="0"/>
              <a:t> </a:t>
            </a:r>
            <a:r>
              <a:rPr lang="ru-RU" dirty="0" err="1"/>
              <a:t>morbi</a:t>
            </a:r>
            <a:r>
              <a:rPr lang="ru-RU" dirty="0"/>
              <a:t> </a:t>
            </a:r>
            <a:r>
              <a:rPr lang="ru-RU" dirty="0" err="1"/>
              <a:t>tristique</a:t>
            </a:r>
            <a:r>
              <a:rPr lang="ru-RU" dirty="0"/>
              <a:t> </a:t>
            </a:r>
            <a:r>
              <a:rPr lang="ru-RU" dirty="0" err="1"/>
              <a:t>senectus</a:t>
            </a:r>
            <a:r>
              <a:rPr lang="ru-RU" dirty="0"/>
              <a:t> </a:t>
            </a:r>
            <a:r>
              <a:rPr lang="ru-RU" dirty="0" err="1"/>
              <a:t>et</a:t>
            </a:r>
            <a:r>
              <a:rPr lang="ru-RU" dirty="0"/>
              <a:t> </a:t>
            </a:r>
            <a:r>
              <a:rPr lang="ru-RU" dirty="0" err="1"/>
              <a:t>netus</a:t>
            </a:r>
            <a:r>
              <a:rPr lang="ru-RU" dirty="0"/>
              <a:t> </a:t>
            </a:r>
            <a:r>
              <a:rPr lang="ru-RU" dirty="0" err="1"/>
              <a:t>et</a:t>
            </a:r>
            <a:r>
              <a:rPr lang="ru-RU" dirty="0"/>
              <a:t> </a:t>
            </a:r>
            <a:r>
              <a:rPr lang="ru-RU" dirty="0" err="1"/>
              <a:t>malesuada</a:t>
            </a:r>
            <a:r>
              <a:rPr lang="ru-RU" dirty="0"/>
              <a:t> </a:t>
            </a:r>
            <a:r>
              <a:rPr lang="ru-RU" dirty="0" err="1"/>
              <a:t>fames</a:t>
            </a:r>
            <a:r>
              <a:rPr lang="ru-RU" dirty="0"/>
              <a:t> </a:t>
            </a:r>
            <a:r>
              <a:rPr lang="ru-RU" dirty="0" err="1"/>
              <a:t>ac</a:t>
            </a:r>
            <a:r>
              <a:rPr lang="ru-RU" dirty="0"/>
              <a:t> </a:t>
            </a:r>
            <a:r>
              <a:rPr lang="ru-RU" dirty="0" err="1"/>
              <a:t>turpis</a:t>
            </a:r>
            <a:r>
              <a:rPr lang="ru-RU" dirty="0"/>
              <a:t> </a:t>
            </a:r>
            <a:r>
              <a:rPr lang="ru-RU" dirty="0" err="1"/>
              <a:t>egestas</a:t>
            </a:r>
            <a:r>
              <a:rPr lang="ru-RU" dirty="0"/>
              <a:t>. </a:t>
            </a:r>
            <a:r>
              <a:rPr lang="ru-RU" dirty="0" err="1"/>
              <a:t>Etiam</a:t>
            </a:r>
            <a:r>
              <a:rPr lang="ru-RU" dirty="0"/>
              <a:t> </a:t>
            </a:r>
            <a:r>
              <a:rPr lang="ru-RU" dirty="0" err="1"/>
              <a:t>molestie</a:t>
            </a:r>
            <a:r>
              <a:rPr lang="ru-RU" dirty="0"/>
              <a:t> </a:t>
            </a:r>
            <a:r>
              <a:rPr lang="ru-RU" dirty="0" err="1"/>
              <a:t>in</a:t>
            </a:r>
            <a:r>
              <a:rPr lang="ru-RU" dirty="0"/>
              <a:t> </a:t>
            </a:r>
            <a:r>
              <a:rPr lang="ru-RU" dirty="0" err="1"/>
              <a:t>quam</a:t>
            </a:r>
            <a:r>
              <a:rPr lang="ru-RU" dirty="0"/>
              <a:t> </a:t>
            </a:r>
            <a:r>
              <a:rPr lang="ru-RU" dirty="0" err="1"/>
              <a:t>ac</a:t>
            </a:r>
            <a:r>
              <a:rPr lang="ru-RU" dirty="0"/>
              <a:t> </a:t>
            </a:r>
            <a:r>
              <a:rPr lang="ru-RU" dirty="0" err="1"/>
              <a:t>viverra</a:t>
            </a:r>
            <a:r>
              <a:rPr lang="ru-RU" dirty="0"/>
              <a:t>. </a:t>
            </a:r>
            <a:r>
              <a:rPr lang="ru-RU" dirty="0" err="1"/>
              <a:t>Cras</a:t>
            </a:r>
            <a:r>
              <a:rPr lang="ru-RU" dirty="0"/>
              <a:t> </a:t>
            </a:r>
            <a:r>
              <a:rPr lang="ru-RU" dirty="0" err="1"/>
              <a:t>consequat</a:t>
            </a:r>
            <a:r>
              <a:rPr lang="ru-RU" dirty="0"/>
              <a:t> </a:t>
            </a:r>
            <a:r>
              <a:rPr lang="ru-RU" dirty="0" err="1"/>
              <a:t>gravida</a:t>
            </a:r>
            <a:r>
              <a:rPr lang="ru-RU" dirty="0"/>
              <a:t> </a:t>
            </a:r>
            <a:r>
              <a:rPr lang="ru-RU" dirty="0" err="1"/>
              <a:t>aliquam</a:t>
            </a:r>
            <a:r>
              <a:rPr lang="ru-RU" dirty="0"/>
              <a:t>. </a:t>
            </a:r>
            <a:r>
              <a:rPr lang="ru-RU" dirty="0" err="1"/>
              <a:t>Maecenas</a:t>
            </a:r>
            <a:r>
              <a:rPr lang="ru-RU" dirty="0"/>
              <a:t> </a:t>
            </a:r>
            <a:r>
              <a:rPr lang="ru-RU" dirty="0" err="1"/>
              <a:t>cursus</a:t>
            </a:r>
            <a:r>
              <a:rPr lang="ru-RU" dirty="0"/>
              <a:t> </a:t>
            </a:r>
            <a:r>
              <a:rPr lang="ru-RU" dirty="0" err="1"/>
              <a:t>eleifend</a:t>
            </a:r>
            <a:r>
              <a:rPr lang="ru-RU" dirty="0"/>
              <a:t> </a:t>
            </a:r>
            <a:r>
              <a:rPr lang="ru-RU" dirty="0" err="1"/>
              <a:t>risus</a:t>
            </a:r>
            <a:r>
              <a:rPr lang="ru-RU" dirty="0"/>
              <a:t>, </a:t>
            </a:r>
            <a:r>
              <a:rPr lang="ru-RU" dirty="0" err="1"/>
              <a:t>in</a:t>
            </a:r>
            <a:r>
              <a:rPr lang="ru-RU" dirty="0"/>
              <a:t> </a:t>
            </a:r>
            <a:r>
              <a:rPr lang="ru-RU" dirty="0" err="1"/>
              <a:t>vulputate</a:t>
            </a:r>
            <a:r>
              <a:rPr lang="ru-RU" dirty="0"/>
              <a:t> </a:t>
            </a:r>
            <a:r>
              <a:rPr lang="ru-RU" dirty="0" err="1"/>
              <a:t>velit</a:t>
            </a:r>
            <a:r>
              <a:rPr lang="ru-RU" dirty="0"/>
              <a:t> </a:t>
            </a:r>
            <a:r>
              <a:rPr lang="ru-RU" dirty="0" err="1"/>
              <a:t>imperdiet</a:t>
            </a:r>
            <a:r>
              <a:rPr lang="ru-RU" dirty="0"/>
              <a:t> </a:t>
            </a:r>
            <a:r>
              <a:rPr lang="ru-RU" dirty="0" err="1"/>
              <a:t>non</a:t>
            </a:r>
            <a:r>
              <a:rPr lang="ru-RU" dirty="0"/>
              <a:t>. </a:t>
            </a:r>
            <a:r>
              <a:rPr lang="ru-RU" dirty="0" err="1"/>
              <a:t>Aenean</a:t>
            </a:r>
            <a:r>
              <a:rPr lang="ru-RU" dirty="0"/>
              <a:t> </a:t>
            </a:r>
            <a:r>
              <a:rPr lang="ru-RU" dirty="0" err="1"/>
              <a:t>tincidunt</a:t>
            </a:r>
            <a:r>
              <a:rPr lang="ru-RU" dirty="0"/>
              <a:t> </a:t>
            </a:r>
            <a:r>
              <a:rPr lang="ru-RU" dirty="0" err="1"/>
              <a:t>euismod</a:t>
            </a:r>
            <a:r>
              <a:rPr lang="ru-RU" dirty="0"/>
              <a:t> </a:t>
            </a:r>
            <a:r>
              <a:rPr lang="ru-RU" dirty="0" err="1"/>
              <a:t>ultricies</a:t>
            </a:r>
            <a:r>
              <a:rPr lang="ru-RU" dirty="0"/>
              <a:t>. </a:t>
            </a:r>
            <a:r>
              <a:rPr lang="ru-RU" dirty="0" err="1"/>
              <a:t>Fusce</a:t>
            </a:r>
            <a:r>
              <a:rPr lang="ru-RU" dirty="0"/>
              <a:t> </a:t>
            </a:r>
            <a:r>
              <a:rPr lang="ru-RU" dirty="0" err="1"/>
              <a:t>tempor</a:t>
            </a:r>
            <a:r>
              <a:rPr lang="ru-RU" dirty="0"/>
              <a:t> </a:t>
            </a:r>
            <a:r>
              <a:rPr lang="ru-RU" dirty="0" err="1"/>
              <a:t>dui</a:t>
            </a:r>
            <a:r>
              <a:rPr lang="ru-RU" dirty="0"/>
              <a:t> </a:t>
            </a:r>
            <a:r>
              <a:rPr lang="ru-RU" dirty="0" err="1"/>
              <a:t>ipsum</a:t>
            </a:r>
            <a:r>
              <a:rPr lang="ru-RU" dirty="0"/>
              <a:t>, </a:t>
            </a:r>
            <a:r>
              <a:rPr lang="ru-RU" dirty="0" err="1"/>
              <a:t>nec</a:t>
            </a:r>
            <a:r>
              <a:rPr lang="ru-RU" dirty="0"/>
              <a:t> </a:t>
            </a:r>
            <a:r>
              <a:rPr lang="ru-RU" dirty="0" err="1"/>
              <a:t>ultricies</a:t>
            </a:r>
            <a:r>
              <a:rPr lang="ru-RU" dirty="0"/>
              <a:t> </a:t>
            </a:r>
            <a:r>
              <a:rPr lang="ru-RU" dirty="0" err="1"/>
              <a:t>ante</a:t>
            </a:r>
            <a:r>
              <a:rPr lang="ru-RU" dirty="0"/>
              <a:t> </a:t>
            </a:r>
            <a:r>
              <a:rPr lang="ru-RU" dirty="0" err="1"/>
              <a:t>eleifend</a:t>
            </a:r>
            <a:r>
              <a:rPr lang="ru-RU" dirty="0"/>
              <a:t> </a:t>
            </a:r>
            <a:r>
              <a:rPr lang="ru-RU" dirty="0" err="1"/>
              <a:t>vel</a:t>
            </a:r>
            <a:r>
              <a:rPr lang="ru-RU" dirty="0"/>
              <a:t> </a:t>
            </a:r>
            <a:r>
              <a:rPr lang="ru-RU" dirty="0" err="1"/>
              <a:t>curabitur</a:t>
            </a:r>
            <a:r>
              <a:rPr lang="ru-RU" dirty="0"/>
              <a:t>.</a:t>
            </a:r>
          </a:p>
        </p:txBody>
      </p:sp>
      <p:pic>
        <p:nvPicPr>
          <p:cNvPr id="40" name="Рисунок 39" title="Декоративный элемент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-14976" t="-18769" r="-20858" b="-17066"/>
          <a:stretch/>
        </p:blipFill>
        <p:spPr>
          <a:prstGeom prst="rect">
            <a:avLst/>
          </a:prstGeom>
        </p:spPr>
      </p:pic>
      <p:pic>
        <p:nvPicPr>
          <p:cNvPr id="41" name="Рисунок 40" title="Декоративный элемент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5" cstate="email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-13860" t="-15649" r="-14314" b="-12525"/>
          <a:stretch/>
        </p:blipFill>
        <p:spPr>
          <a:prstGeom prst="rect">
            <a:avLst/>
          </a:prstGeom>
        </p:spPr>
      </p:pic>
      <p:pic>
        <p:nvPicPr>
          <p:cNvPr id="42" name="Рисунок 41" title="Декоративный элемент"/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7" cstate="email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-21524" t="-8482" r="-20795" b="-8139"/>
          <a:stretch/>
        </p:blipFill>
        <p:spPr>
          <a:prstGeom prst="rect">
            <a:avLst/>
          </a:prstGeom>
        </p:spPr>
      </p:pic>
      <p:pic>
        <p:nvPicPr>
          <p:cNvPr id="43" name="Рисунок 42" title="Декоративный элемент"/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9" cstate="email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-8214" t="-9857" r="-9487" b="-7844"/>
          <a:stretch/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6074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1">
            <a:extLst>
              <a:ext uri="{FF2B5EF4-FFF2-40B4-BE49-F238E27FC236}">
                <a16:creationId xmlns:a16="http://schemas.microsoft.com/office/drawing/2014/main" id="{13F9A722-C416-4CA0-9E81-3AB439623A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dirty="0"/>
              <a:t>Заголовок слайда команды</a:t>
            </a:r>
          </a:p>
        </p:txBody>
      </p:sp>
      <p:pic>
        <p:nvPicPr>
          <p:cNvPr id="25" name="Рисунок 23" descr="Фото участника" title="Декоративный элемент">
            <a:extLst>
              <a:ext uri="{FF2B5EF4-FFF2-40B4-BE49-F238E27FC236}">
                <a16:creationId xmlns:a16="http://schemas.microsoft.com/office/drawing/2014/main" id="{28471B48-B5D4-4311-8051-3D8458674D12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 cstate="email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30" name="Рисунок 27" descr="Фото участника" title="Декоративный элемент">
            <a:extLst>
              <a:ext uri="{FF2B5EF4-FFF2-40B4-BE49-F238E27FC236}">
                <a16:creationId xmlns:a16="http://schemas.microsoft.com/office/drawing/2014/main" id="{10D7B446-4830-437D-90F2-78FF39F842A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 cstate="email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31" name="Рисунок 29" descr="Фото участника" title="Декоративный элемент">
            <a:extLst>
              <a:ext uri="{FF2B5EF4-FFF2-40B4-BE49-F238E27FC236}">
                <a16:creationId xmlns:a16="http://schemas.microsoft.com/office/drawing/2014/main" id="{7453335E-1D5E-4FDC-8418-75FFB424DE6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5" cstate="email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17" name="Текст 16">
            <a:extLst>
              <a:ext uri="{FF2B5EF4-FFF2-40B4-BE49-F238E27FC236}">
                <a16:creationId xmlns:a16="http://schemas.microsoft.com/office/drawing/2014/main" id="{4E6B8FC3-C6AB-4C05-AB1A-6A425F43716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 rtlCol="0"/>
          <a:lstStyle/>
          <a:p>
            <a:pPr rtl="0"/>
            <a:r>
              <a:rPr lang="ru-RU" dirty="0" err="1"/>
              <a:t>Lorem</a:t>
            </a:r>
            <a:r>
              <a:rPr lang="ru-RU" dirty="0"/>
              <a:t> </a:t>
            </a:r>
            <a:r>
              <a:rPr lang="ru-RU" dirty="0" err="1"/>
              <a:t>ipsum</a:t>
            </a:r>
            <a:r>
              <a:rPr lang="ru-RU" dirty="0"/>
              <a:t> </a:t>
            </a:r>
            <a:r>
              <a:rPr lang="ru-RU" dirty="0" err="1"/>
              <a:t>dolor</a:t>
            </a:r>
            <a:r>
              <a:rPr lang="ru-RU" dirty="0"/>
              <a:t> </a:t>
            </a:r>
            <a:r>
              <a:rPr lang="ru-RU" dirty="0" err="1"/>
              <a:t>sit</a:t>
            </a:r>
            <a:r>
              <a:rPr lang="ru-RU" dirty="0"/>
              <a:t> </a:t>
            </a:r>
            <a:r>
              <a:rPr lang="ru-RU" dirty="0" err="1"/>
              <a:t>amet</a:t>
            </a:r>
            <a:r>
              <a:rPr lang="ru-RU" dirty="0"/>
              <a:t>, </a:t>
            </a:r>
            <a:r>
              <a:rPr lang="ru-RU" dirty="0" err="1"/>
              <a:t>consectetur</a:t>
            </a:r>
            <a:r>
              <a:rPr lang="ru-RU" dirty="0"/>
              <a:t> </a:t>
            </a:r>
            <a:r>
              <a:rPr lang="ru-RU" dirty="0" err="1"/>
              <a:t>adipiscing</a:t>
            </a:r>
            <a:r>
              <a:rPr lang="ru-RU" dirty="0"/>
              <a:t> </a:t>
            </a:r>
            <a:r>
              <a:rPr lang="ru-RU" dirty="0" err="1"/>
              <a:t>elit</a:t>
            </a:r>
            <a:r>
              <a:rPr lang="ru-RU" dirty="0"/>
              <a:t>. </a:t>
            </a:r>
          </a:p>
        </p:txBody>
      </p:sp>
      <p:sp>
        <p:nvSpPr>
          <p:cNvPr id="18" name="Текст 17">
            <a:extLst>
              <a:ext uri="{FF2B5EF4-FFF2-40B4-BE49-F238E27FC236}">
                <a16:creationId xmlns:a16="http://schemas.microsoft.com/office/drawing/2014/main" id="{6D905B54-BC78-4D3A-98A7-8BF350FAE60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 rtlCol="0"/>
          <a:lstStyle/>
          <a:p>
            <a:pPr rtl="0"/>
            <a:r>
              <a:rPr lang="ru-RU" dirty="0"/>
              <a:t>ДОБАВИТЬ ИМЯ</a:t>
            </a:r>
          </a:p>
        </p:txBody>
      </p:sp>
      <p:sp>
        <p:nvSpPr>
          <p:cNvPr id="19" name="Текст 18">
            <a:extLst>
              <a:ext uri="{FF2B5EF4-FFF2-40B4-BE49-F238E27FC236}">
                <a16:creationId xmlns:a16="http://schemas.microsoft.com/office/drawing/2014/main" id="{35D841AC-77B9-46F0-877E-EDFD058BCBF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 rtlCol="0"/>
          <a:lstStyle/>
          <a:p>
            <a:pPr rtl="0"/>
            <a:r>
              <a:rPr lang="ru-RU" dirty="0" err="1"/>
              <a:t>Lorem</a:t>
            </a:r>
            <a:r>
              <a:rPr lang="ru-RU" dirty="0"/>
              <a:t> </a:t>
            </a:r>
            <a:r>
              <a:rPr lang="ru-RU" dirty="0" err="1"/>
              <a:t>ipsum</a:t>
            </a:r>
            <a:r>
              <a:rPr lang="ru-RU" dirty="0"/>
              <a:t> </a:t>
            </a:r>
            <a:r>
              <a:rPr lang="ru-RU" dirty="0" err="1"/>
              <a:t>dolor</a:t>
            </a:r>
            <a:r>
              <a:rPr lang="ru-RU" dirty="0"/>
              <a:t> </a:t>
            </a:r>
            <a:r>
              <a:rPr lang="ru-RU" dirty="0" err="1"/>
              <a:t>sit</a:t>
            </a:r>
            <a:r>
              <a:rPr lang="ru-RU" dirty="0"/>
              <a:t> </a:t>
            </a:r>
            <a:r>
              <a:rPr lang="ru-RU" dirty="0" err="1"/>
              <a:t>amet</a:t>
            </a:r>
            <a:r>
              <a:rPr lang="ru-RU" dirty="0"/>
              <a:t>, </a:t>
            </a:r>
            <a:r>
              <a:rPr lang="ru-RU" dirty="0" err="1"/>
              <a:t>consectetur</a:t>
            </a:r>
            <a:r>
              <a:rPr lang="ru-RU" dirty="0"/>
              <a:t> </a:t>
            </a:r>
            <a:r>
              <a:rPr lang="ru-RU" dirty="0" err="1"/>
              <a:t>adipiscing</a:t>
            </a:r>
            <a:r>
              <a:rPr lang="ru-RU" dirty="0"/>
              <a:t> </a:t>
            </a:r>
            <a:r>
              <a:rPr lang="ru-RU" dirty="0" err="1"/>
              <a:t>elit</a:t>
            </a:r>
            <a:r>
              <a:rPr lang="ru-RU" dirty="0"/>
              <a:t>. </a:t>
            </a:r>
          </a:p>
          <a:p>
            <a:pPr rtl="0"/>
            <a:endParaRPr lang="ru-RU" dirty="0"/>
          </a:p>
        </p:txBody>
      </p:sp>
      <p:sp>
        <p:nvSpPr>
          <p:cNvPr id="20" name="Текст 19">
            <a:extLst>
              <a:ext uri="{FF2B5EF4-FFF2-40B4-BE49-F238E27FC236}">
                <a16:creationId xmlns:a16="http://schemas.microsoft.com/office/drawing/2014/main" id="{D20F164F-C51A-49BD-BCBB-07C7BED267C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 rtlCol="0"/>
          <a:lstStyle/>
          <a:p>
            <a:pPr rtl="0"/>
            <a:r>
              <a:rPr lang="ru-RU" dirty="0"/>
              <a:t>ДОБАВИТЬ ИМЯ</a:t>
            </a:r>
          </a:p>
        </p:txBody>
      </p:sp>
      <p:sp>
        <p:nvSpPr>
          <p:cNvPr id="21" name="Текст 20">
            <a:extLst>
              <a:ext uri="{FF2B5EF4-FFF2-40B4-BE49-F238E27FC236}">
                <a16:creationId xmlns:a16="http://schemas.microsoft.com/office/drawing/2014/main" id="{F6997EE2-4A7E-42BA-A9A4-CA8914C6CA1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 rtlCol="0"/>
          <a:lstStyle/>
          <a:p>
            <a:pPr rtl="0"/>
            <a:r>
              <a:rPr lang="ru-RU" dirty="0" err="1"/>
              <a:t>Lorem</a:t>
            </a:r>
            <a:r>
              <a:rPr lang="ru-RU" dirty="0"/>
              <a:t> </a:t>
            </a:r>
            <a:r>
              <a:rPr lang="ru-RU" dirty="0" err="1"/>
              <a:t>ipsum</a:t>
            </a:r>
            <a:r>
              <a:rPr lang="ru-RU" dirty="0"/>
              <a:t> </a:t>
            </a:r>
            <a:r>
              <a:rPr lang="ru-RU" dirty="0" err="1"/>
              <a:t>dolor</a:t>
            </a:r>
            <a:r>
              <a:rPr lang="ru-RU" dirty="0"/>
              <a:t> </a:t>
            </a:r>
            <a:r>
              <a:rPr lang="ru-RU" dirty="0" err="1"/>
              <a:t>sit</a:t>
            </a:r>
            <a:r>
              <a:rPr lang="ru-RU" dirty="0"/>
              <a:t> </a:t>
            </a:r>
            <a:r>
              <a:rPr lang="ru-RU" dirty="0" err="1"/>
              <a:t>amet</a:t>
            </a:r>
            <a:r>
              <a:rPr lang="ru-RU" dirty="0"/>
              <a:t>, </a:t>
            </a:r>
            <a:r>
              <a:rPr lang="ru-RU" dirty="0" err="1"/>
              <a:t>consectetur</a:t>
            </a:r>
            <a:r>
              <a:rPr lang="ru-RU" dirty="0"/>
              <a:t> </a:t>
            </a:r>
            <a:r>
              <a:rPr lang="ru-RU" dirty="0" err="1"/>
              <a:t>adipiscing</a:t>
            </a:r>
            <a:r>
              <a:rPr lang="ru-RU" dirty="0"/>
              <a:t> </a:t>
            </a:r>
            <a:r>
              <a:rPr lang="ru-RU" dirty="0" err="1"/>
              <a:t>elit</a:t>
            </a:r>
            <a:r>
              <a:rPr lang="ru-RU" dirty="0"/>
              <a:t>. </a:t>
            </a:r>
          </a:p>
          <a:p>
            <a:pPr rtl="0"/>
            <a:endParaRPr lang="ru-RU" dirty="0"/>
          </a:p>
        </p:txBody>
      </p:sp>
      <p:sp>
        <p:nvSpPr>
          <p:cNvPr id="22" name="Текст 21">
            <a:extLst>
              <a:ext uri="{FF2B5EF4-FFF2-40B4-BE49-F238E27FC236}">
                <a16:creationId xmlns:a16="http://schemas.microsoft.com/office/drawing/2014/main" id="{3604A973-1FC1-4BD3-A8B8-0C46262D77B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 rtlCol="0"/>
          <a:lstStyle/>
          <a:p>
            <a:pPr rtl="0"/>
            <a:r>
              <a:rPr lang="ru-RU" dirty="0"/>
              <a:t>ДОБАВИТЬ ИМЯ</a:t>
            </a:r>
          </a:p>
        </p:txBody>
      </p:sp>
      <p:sp>
        <p:nvSpPr>
          <p:cNvPr id="23" name="Текст 22">
            <a:extLst>
              <a:ext uri="{FF2B5EF4-FFF2-40B4-BE49-F238E27FC236}">
                <a16:creationId xmlns:a16="http://schemas.microsoft.com/office/drawing/2014/main" id="{F71130C1-E2E7-4700-A220-231BB58349D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 rtlCol="0"/>
          <a:lstStyle/>
          <a:p>
            <a:pPr rtl="0"/>
            <a:r>
              <a:rPr lang="ru-RU" dirty="0" err="1"/>
              <a:t>Lorem</a:t>
            </a:r>
            <a:r>
              <a:rPr lang="ru-RU" dirty="0"/>
              <a:t> </a:t>
            </a:r>
            <a:r>
              <a:rPr lang="ru-RU" dirty="0" err="1"/>
              <a:t>ipsum</a:t>
            </a:r>
            <a:r>
              <a:rPr lang="ru-RU" dirty="0"/>
              <a:t> </a:t>
            </a:r>
            <a:r>
              <a:rPr lang="ru-RU" dirty="0" err="1"/>
              <a:t>dolor</a:t>
            </a:r>
            <a:r>
              <a:rPr lang="ru-RU" dirty="0"/>
              <a:t> </a:t>
            </a:r>
            <a:r>
              <a:rPr lang="ru-RU" dirty="0" err="1"/>
              <a:t>sit</a:t>
            </a:r>
            <a:r>
              <a:rPr lang="ru-RU" dirty="0"/>
              <a:t> </a:t>
            </a:r>
            <a:r>
              <a:rPr lang="ru-RU" dirty="0" err="1"/>
              <a:t>amet</a:t>
            </a:r>
            <a:r>
              <a:rPr lang="ru-RU" dirty="0"/>
              <a:t>, </a:t>
            </a:r>
            <a:r>
              <a:rPr lang="ru-RU" dirty="0" err="1"/>
              <a:t>consectetur</a:t>
            </a:r>
            <a:r>
              <a:rPr lang="ru-RU" dirty="0"/>
              <a:t> </a:t>
            </a:r>
            <a:r>
              <a:rPr lang="ru-RU" dirty="0" err="1"/>
              <a:t>adipiscing</a:t>
            </a:r>
            <a:r>
              <a:rPr lang="ru-RU" dirty="0"/>
              <a:t> </a:t>
            </a:r>
            <a:r>
              <a:rPr lang="ru-RU" dirty="0" err="1"/>
              <a:t>elit</a:t>
            </a:r>
            <a:r>
              <a:rPr lang="ru-RU" dirty="0"/>
              <a:t>. </a:t>
            </a:r>
          </a:p>
          <a:p>
            <a:pPr rtl="0"/>
            <a:endParaRPr lang="ru-RU" dirty="0"/>
          </a:p>
        </p:txBody>
      </p:sp>
      <p:sp>
        <p:nvSpPr>
          <p:cNvPr id="24" name="Текст 23">
            <a:extLst>
              <a:ext uri="{FF2B5EF4-FFF2-40B4-BE49-F238E27FC236}">
                <a16:creationId xmlns:a16="http://schemas.microsoft.com/office/drawing/2014/main" id="{DDC5EC52-0B52-4D0E-B00E-8E5EF35BC9C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 rtlCol="0"/>
          <a:lstStyle/>
          <a:p>
            <a:pPr rtl="0"/>
            <a:r>
              <a:rPr lang="ru-RU" dirty="0"/>
              <a:t>ДОБАВИТЬ ИМЯ</a:t>
            </a:r>
          </a:p>
        </p:txBody>
      </p:sp>
      <p:pic>
        <p:nvPicPr>
          <p:cNvPr id="29" name="Рисунок 25" descr="Фото участника" title="Декоративный элемент">
            <a:extLst>
              <a:ext uri="{FF2B5EF4-FFF2-40B4-BE49-F238E27FC236}">
                <a16:creationId xmlns:a16="http://schemas.microsoft.com/office/drawing/2014/main" id="{1507C138-F295-471C-A7C2-F827C437DE97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6" cstate="email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148056425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Custom 26">
      <a:dk1>
        <a:srgbClr val="3F3F3F"/>
      </a:dk1>
      <a:lt1>
        <a:srgbClr val="FFFFFF"/>
      </a:lt1>
      <a:dk2>
        <a:srgbClr val="000000"/>
      </a:dk2>
      <a:lt2>
        <a:srgbClr val="A5A5A5"/>
      </a:lt2>
      <a:accent1>
        <a:srgbClr val="954F72"/>
      </a:accent1>
      <a:accent2>
        <a:srgbClr val="0F3955"/>
      </a:accent2>
      <a:accent3>
        <a:srgbClr val="BBC3CD"/>
      </a:accent3>
      <a:accent4>
        <a:srgbClr val="484848"/>
      </a:accent4>
      <a:accent5>
        <a:srgbClr val="1F1F26"/>
      </a:accent5>
      <a:accent6>
        <a:srgbClr val="F2CAA2"/>
      </a:accent6>
      <a:hlink>
        <a:srgbClr val="00194C"/>
      </a:hlink>
      <a:folHlink>
        <a:srgbClr val="954F72"/>
      </a:folHlink>
    </a:clrScheme>
    <a:fontScheme name="MSFT template">
      <a:majorFont>
        <a:latin typeface="Corbel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2571327_TF44868783.potx" id="{D220FF32-8609-483C-A5BA-C411C8F95145}" vid="{81955614-B51E-4FF9-BA08-1EC8C61B2C94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Классическая яркая утонченная презентация</Template>
  <TotalTime>0</TotalTime>
  <Words>515</Words>
  <Application>Microsoft Office PowerPoint</Application>
  <PresentationFormat>Широкоэкранный</PresentationFormat>
  <Paragraphs>51</Paragraphs>
  <Slides>10</Slides>
  <Notes>10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8" baseType="lpstr">
      <vt:lpstr>Arial</vt:lpstr>
      <vt:lpstr>Calibri</vt:lpstr>
      <vt:lpstr>Calibri Light</vt:lpstr>
      <vt:lpstr>Constantia</vt:lpstr>
      <vt:lpstr>Corbel</vt:lpstr>
      <vt:lpstr>Helvetica Light</vt:lpstr>
      <vt:lpstr>Raleway</vt:lpstr>
      <vt:lpstr>Тема Office</vt:lpstr>
      <vt:lpstr>ЗАГОЛОВОК СЛАЙДА </vt:lpstr>
      <vt:lpstr>Повестка </vt:lpstr>
      <vt:lpstr>Заголовок слайда</vt:lpstr>
      <vt:lpstr>Щелкните, чтобы добавить здесь заголовок </vt:lpstr>
      <vt:lpstr>Макет с одним столбцом </vt:lpstr>
      <vt:lpstr>Презентация PowerPoint</vt:lpstr>
      <vt:lpstr>Заголовок  раздела </vt:lpstr>
      <vt:lpstr>Заголовок слайда</vt:lpstr>
      <vt:lpstr>Заголовок слайда команды</vt:lpstr>
      <vt:lpstr>Photo Collage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ЗАГОЛОВОК СЛАЙДА </dc:title>
  <dc:creator>Viktor Orlov</dc:creator>
  <cp:lastModifiedBy>Viktor Orlov</cp:lastModifiedBy>
  <cp:revision>1</cp:revision>
  <dcterms:created xsi:type="dcterms:W3CDTF">2022-10-06T14:18:17Z</dcterms:created>
  <dcterms:modified xsi:type="dcterms:W3CDTF">2022-10-06T14:18:59Z</dcterms:modified>
</cp:coreProperties>
</file>